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sldIdLst>
    <p:sldId id="256" r:id="rId2"/>
    <p:sldId id="268" r:id="rId3"/>
    <p:sldId id="257" r:id="rId4"/>
    <p:sldId id="266" r:id="rId5"/>
    <p:sldId id="258" r:id="rId6"/>
    <p:sldId id="269" r:id="rId7"/>
    <p:sldId id="270" r:id="rId8"/>
    <p:sldId id="271" r:id="rId9"/>
    <p:sldId id="272" r:id="rId10"/>
    <p:sldId id="263" r:id="rId11"/>
    <p:sldId id="259" r:id="rId12"/>
    <p:sldId id="261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71" autoAdjust="0"/>
  </p:normalViewPr>
  <p:slideViewPr>
    <p:cSldViewPr snapToGrid="0">
      <p:cViewPr varScale="1">
        <p:scale>
          <a:sx n="42" d="100"/>
          <a:sy n="42" d="100"/>
        </p:scale>
        <p:origin x="93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err="1" smtClean="0"/>
              <a:t>Дисципліни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015 -  </a:t>
            </a:r>
            <a:r>
              <a:rPr lang="ru-RU" dirty="0" err="1" smtClean="0"/>
              <a:t>Професійна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endParaRPr lang="ru-RU" dirty="0"/>
          </a:p>
        </c:rich>
      </c:tx>
      <c:layout>
        <c:manualLayout>
          <c:xMode val="edge"/>
          <c:yMode val="edge"/>
          <c:x val="2.3233409964590376E-2"/>
          <c:y val="6.11111918950178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5847773976603051E-2"/>
          <c:y val="0.16051221281116937"/>
          <c:w val="0.35267776095119707"/>
          <c:h val="0.6141542771838163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Дисципліни спеціальності Професійна освіта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Комп'ютерні дисципліни або електротехнології та електромеханіка</c:v>
                </c:pt>
                <c:pt idx="1">
                  <c:v>Психолого-педагогічні </c:v>
                </c:pt>
                <c:pt idx="2">
                  <c:v>Загальноосвітні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</c:v>
                </c:pt>
                <c:pt idx="1">
                  <c:v>0.3</c:v>
                </c:pt>
                <c:pt idx="2">
                  <c:v>0.1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3.5460298264621752E-3"/>
          <c:y val="0.80846733741615628"/>
          <c:w val="0.9188352924608485"/>
          <c:h val="0.17671784776902888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спеціальностей</a:t>
            </a:r>
            <a:r>
              <a:rPr lang="ru-RU" dirty="0" smtClean="0"/>
              <a:t> ФІТ</a:t>
            </a:r>
            <a:endParaRPr lang="ru-RU" dirty="0"/>
          </a:p>
        </c:rich>
      </c:tx>
      <c:layout>
        <c:manualLayout>
          <c:xMode val="edge"/>
          <c:yMode val="edge"/>
          <c:x val="0.31732069226761317"/>
          <c:y val="2.42607626370145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589487991417809"/>
          <c:y val="0.14243122291168867"/>
          <c:w val="0.87866103602523393"/>
          <c:h val="0.6411289005540974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Дисципліни інших спеціальностей ФІТ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Комп'ютерні дисципліни</c:v>
                </c:pt>
                <c:pt idx="1">
                  <c:v>Загальноосвітні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C3270-23F8-422F-80DF-1BEEA97EBC94}" type="doc">
      <dgm:prSet loTypeId="urn:microsoft.com/office/officeart/2005/8/layout/hProcess7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A90499A5-794B-45D6-B197-2C61E18199C3}">
      <dgm:prSet phldrT="[Текст]"/>
      <dgm:spPr/>
      <dgm:t>
        <a:bodyPr/>
        <a:lstStyle/>
        <a:p>
          <a:endParaRPr lang="uk-UA" dirty="0"/>
        </a:p>
      </dgm:t>
    </dgm:pt>
    <dgm:pt modelId="{6AD223FF-2D3B-4ACD-A11E-4E3027875BB7}" type="parTrans" cxnId="{16A8A0DC-ED60-4D15-A60E-21FB036A4825}">
      <dgm:prSet/>
      <dgm:spPr/>
      <dgm:t>
        <a:bodyPr/>
        <a:lstStyle/>
        <a:p>
          <a:endParaRPr lang="uk-UA"/>
        </a:p>
      </dgm:t>
    </dgm:pt>
    <dgm:pt modelId="{40B17850-8797-4F61-9DCA-25C9F5DBB873}" type="sibTrans" cxnId="{16A8A0DC-ED60-4D15-A60E-21FB036A4825}">
      <dgm:prSet/>
      <dgm:spPr/>
      <dgm:t>
        <a:bodyPr/>
        <a:lstStyle/>
        <a:p>
          <a:endParaRPr lang="uk-UA"/>
        </a:p>
      </dgm:t>
    </dgm:pt>
    <dgm:pt modelId="{CE8DA398-FE17-415D-9152-B4E517D0CA0C}">
      <dgm:prSet phldrT="[Текст]"/>
      <dgm:spPr/>
      <dgm:t>
        <a:bodyPr anchor="ctr"/>
        <a:lstStyle/>
        <a:p>
          <a:pPr algn="l"/>
          <a:r>
            <a:rPr lang="uk-UA" b="0" i="0" dirty="0" smtClean="0"/>
            <a:t>українська мова і література</a:t>
          </a:r>
          <a:endParaRPr lang="uk-UA" dirty="0"/>
        </a:p>
      </dgm:t>
    </dgm:pt>
    <dgm:pt modelId="{A0D44643-292D-4FA0-8B7D-A8C24B05B53C}" type="parTrans" cxnId="{9B39EA49-388D-49A6-93C0-673F4BAC5FB7}">
      <dgm:prSet/>
      <dgm:spPr/>
      <dgm:t>
        <a:bodyPr/>
        <a:lstStyle/>
        <a:p>
          <a:endParaRPr lang="uk-UA"/>
        </a:p>
      </dgm:t>
    </dgm:pt>
    <dgm:pt modelId="{62249EE8-FFFA-444E-8435-B724943F0D97}" type="sibTrans" cxnId="{9B39EA49-388D-49A6-93C0-673F4BAC5FB7}">
      <dgm:prSet/>
      <dgm:spPr/>
      <dgm:t>
        <a:bodyPr/>
        <a:lstStyle/>
        <a:p>
          <a:endParaRPr lang="uk-UA"/>
        </a:p>
      </dgm:t>
    </dgm:pt>
    <dgm:pt modelId="{C884EFF5-67A4-45C5-A2E4-1E27980EE167}">
      <dgm:prSet phldrT="[Текст]"/>
      <dgm:spPr/>
      <dgm:t>
        <a:bodyPr/>
        <a:lstStyle/>
        <a:p>
          <a:endParaRPr lang="uk-UA" dirty="0"/>
        </a:p>
      </dgm:t>
    </dgm:pt>
    <dgm:pt modelId="{59296EB0-D9B0-4E70-9D4E-686E732C7C55}" type="parTrans" cxnId="{BBDB7630-3C32-4773-8A63-4D24120F6257}">
      <dgm:prSet/>
      <dgm:spPr/>
      <dgm:t>
        <a:bodyPr/>
        <a:lstStyle/>
        <a:p>
          <a:endParaRPr lang="uk-UA"/>
        </a:p>
      </dgm:t>
    </dgm:pt>
    <dgm:pt modelId="{F0CDDF2D-58D1-47C3-9129-E0D0D03807F9}" type="sibTrans" cxnId="{BBDB7630-3C32-4773-8A63-4D24120F6257}">
      <dgm:prSet/>
      <dgm:spPr/>
      <dgm:t>
        <a:bodyPr/>
        <a:lstStyle/>
        <a:p>
          <a:endParaRPr lang="uk-UA"/>
        </a:p>
      </dgm:t>
    </dgm:pt>
    <dgm:pt modelId="{05A4256E-BA3E-47BC-9450-883349983C49}">
      <dgm:prSet phldrT="[Текст]"/>
      <dgm:spPr/>
      <dgm:t>
        <a:bodyPr anchor="ctr"/>
        <a:lstStyle/>
        <a:p>
          <a:pPr algn="l"/>
          <a:r>
            <a:rPr lang="uk-UA" b="0" i="0" dirty="0" smtClean="0"/>
            <a:t>математика</a:t>
          </a:r>
          <a:endParaRPr lang="uk-UA" dirty="0"/>
        </a:p>
      </dgm:t>
    </dgm:pt>
    <dgm:pt modelId="{0E8B9F4E-61C7-4C5A-8833-E7119C7EC960}" type="parTrans" cxnId="{1739839F-6EC6-481C-8830-4C6C69ED5DD0}">
      <dgm:prSet/>
      <dgm:spPr/>
      <dgm:t>
        <a:bodyPr/>
        <a:lstStyle/>
        <a:p>
          <a:endParaRPr lang="uk-UA"/>
        </a:p>
      </dgm:t>
    </dgm:pt>
    <dgm:pt modelId="{69E3F842-EB14-4FA1-B117-663416F09565}" type="sibTrans" cxnId="{1739839F-6EC6-481C-8830-4C6C69ED5DD0}">
      <dgm:prSet/>
      <dgm:spPr/>
      <dgm:t>
        <a:bodyPr/>
        <a:lstStyle/>
        <a:p>
          <a:endParaRPr lang="uk-UA"/>
        </a:p>
      </dgm:t>
    </dgm:pt>
    <dgm:pt modelId="{722863C3-C254-452E-8482-5E2BD15A9215}">
      <dgm:prSet phldrT="[Текст]"/>
      <dgm:spPr/>
      <dgm:t>
        <a:bodyPr/>
        <a:lstStyle/>
        <a:p>
          <a:endParaRPr lang="uk-UA" dirty="0"/>
        </a:p>
      </dgm:t>
    </dgm:pt>
    <dgm:pt modelId="{BAB2A0CD-DBC1-4202-88BA-1D4E57B6EFA9}" type="parTrans" cxnId="{4E804631-39DA-49B6-85DB-45DF1347FFDA}">
      <dgm:prSet/>
      <dgm:spPr/>
      <dgm:t>
        <a:bodyPr/>
        <a:lstStyle/>
        <a:p>
          <a:endParaRPr lang="uk-UA"/>
        </a:p>
      </dgm:t>
    </dgm:pt>
    <dgm:pt modelId="{CFAB89C2-73E2-4155-95E3-8A6FE7C753FE}" type="sibTrans" cxnId="{4E804631-39DA-49B6-85DB-45DF1347FFDA}">
      <dgm:prSet/>
      <dgm:spPr/>
      <dgm:t>
        <a:bodyPr/>
        <a:lstStyle/>
        <a:p>
          <a:endParaRPr lang="uk-UA"/>
        </a:p>
      </dgm:t>
    </dgm:pt>
    <dgm:pt modelId="{200C3ADF-50B7-4F54-A947-151E9C1EBAB4}">
      <dgm:prSet phldrT="[Текст]"/>
      <dgm:spPr/>
      <dgm:t>
        <a:bodyPr/>
        <a:lstStyle/>
        <a:p>
          <a:pPr algn="l"/>
          <a:r>
            <a:rPr lang="ru-RU" b="0" i="0" dirty="0" smtClean="0"/>
            <a:t>за </a:t>
          </a:r>
          <a:r>
            <a:rPr lang="ru-RU" b="0" i="0" dirty="0" err="1" smtClean="0"/>
            <a:t>вибором</a:t>
          </a:r>
          <a:r>
            <a:rPr lang="ru-RU" b="0" i="0" dirty="0" smtClean="0"/>
            <a:t>: </a:t>
          </a:r>
          <a:r>
            <a:rPr lang="ru-RU" b="0" i="0" dirty="0" err="1" smtClean="0"/>
            <a:t>фізика</a:t>
          </a:r>
          <a:r>
            <a:rPr lang="ru-RU" b="0" i="0" dirty="0" smtClean="0"/>
            <a:t> </a:t>
          </a:r>
          <a:r>
            <a:rPr lang="ru-RU" b="0" i="0" dirty="0" err="1" smtClean="0"/>
            <a:t>або</a:t>
          </a:r>
          <a:r>
            <a:rPr lang="ru-RU" b="0" i="0" dirty="0" smtClean="0"/>
            <a:t> </a:t>
          </a:r>
          <a:r>
            <a:rPr lang="ru-RU" b="0" i="0" dirty="0" err="1" smtClean="0"/>
            <a:t>іноземна</a:t>
          </a:r>
          <a:r>
            <a:rPr lang="ru-RU" b="0" i="0" dirty="0" smtClean="0"/>
            <a:t> </a:t>
          </a:r>
          <a:r>
            <a:rPr lang="ru-RU" b="0" i="0" dirty="0" err="1" smtClean="0"/>
            <a:t>мова</a:t>
          </a:r>
          <a:endParaRPr lang="uk-UA" dirty="0"/>
        </a:p>
      </dgm:t>
    </dgm:pt>
    <dgm:pt modelId="{E5D2CEC3-0A06-49AA-8BB7-6CF209F60266}" type="parTrans" cxnId="{54138B78-9677-48E0-AE5D-BB9AEEDC2359}">
      <dgm:prSet/>
      <dgm:spPr/>
      <dgm:t>
        <a:bodyPr/>
        <a:lstStyle/>
        <a:p>
          <a:endParaRPr lang="uk-UA"/>
        </a:p>
      </dgm:t>
    </dgm:pt>
    <dgm:pt modelId="{B0AF0117-BD63-4D6F-A7C6-AB2D28A9FF4F}" type="sibTrans" cxnId="{54138B78-9677-48E0-AE5D-BB9AEEDC2359}">
      <dgm:prSet/>
      <dgm:spPr/>
      <dgm:t>
        <a:bodyPr/>
        <a:lstStyle/>
        <a:p>
          <a:endParaRPr lang="uk-UA"/>
        </a:p>
      </dgm:t>
    </dgm:pt>
    <dgm:pt modelId="{26BE233B-0324-4DF1-9C29-A9249FA8688C}" type="pres">
      <dgm:prSet presAssocID="{E34C3270-23F8-422F-80DF-1BEEA97EBC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6D43D39-9C18-426C-A3A1-BD5B94BC8BAA}" type="pres">
      <dgm:prSet presAssocID="{A90499A5-794B-45D6-B197-2C61E18199C3}" presName="compositeNode" presStyleCnt="0">
        <dgm:presLayoutVars>
          <dgm:bulletEnabled val="1"/>
        </dgm:presLayoutVars>
      </dgm:prSet>
      <dgm:spPr/>
    </dgm:pt>
    <dgm:pt modelId="{567792FE-260B-4740-BF7C-2D41EDDDB632}" type="pres">
      <dgm:prSet presAssocID="{A90499A5-794B-45D6-B197-2C61E18199C3}" presName="bgRect" presStyleLbl="node1" presStyleIdx="0" presStyleCnt="3"/>
      <dgm:spPr/>
      <dgm:t>
        <a:bodyPr/>
        <a:lstStyle/>
        <a:p>
          <a:endParaRPr lang="uk-UA"/>
        </a:p>
      </dgm:t>
    </dgm:pt>
    <dgm:pt modelId="{ED2C7B7F-E0BA-4C9B-84C9-50BCC9AAA2CF}" type="pres">
      <dgm:prSet presAssocID="{A90499A5-794B-45D6-B197-2C61E18199C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C75C06-9C1B-44B6-81F1-313075E6CEAD}" type="pres">
      <dgm:prSet presAssocID="{A90499A5-794B-45D6-B197-2C61E18199C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F771A4-965F-4565-8924-45D46ADBFEA5}" type="pres">
      <dgm:prSet presAssocID="{40B17850-8797-4F61-9DCA-25C9F5DBB873}" presName="hSp" presStyleCnt="0"/>
      <dgm:spPr/>
    </dgm:pt>
    <dgm:pt modelId="{24067B54-6CC5-4EF7-A4AA-3AE9D4CE1195}" type="pres">
      <dgm:prSet presAssocID="{40B17850-8797-4F61-9DCA-25C9F5DBB873}" presName="vProcSp" presStyleCnt="0"/>
      <dgm:spPr/>
    </dgm:pt>
    <dgm:pt modelId="{40AFDD30-F513-40DA-BF3A-F3A8FD4673ED}" type="pres">
      <dgm:prSet presAssocID="{40B17850-8797-4F61-9DCA-25C9F5DBB873}" presName="vSp1" presStyleCnt="0"/>
      <dgm:spPr/>
    </dgm:pt>
    <dgm:pt modelId="{1475ADFA-4D4E-4DEA-BDB6-4F240C0E0276}" type="pres">
      <dgm:prSet presAssocID="{40B17850-8797-4F61-9DCA-25C9F5DBB873}" presName="simulatedConn" presStyleLbl="solidFgAcc1" presStyleIdx="0" presStyleCnt="2"/>
      <dgm:spPr/>
    </dgm:pt>
    <dgm:pt modelId="{CC948C01-281D-4A36-B4E7-843AD3B85307}" type="pres">
      <dgm:prSet presAssocID="{40B17850-8797-4F61-9DCA-25C9F5DBB873}" presName="vSp2" presStyleCnt="0"/>
      <dgm:spPr/>
    </dgm:pt>
    <dgm:pt modelId="{52A9AD1E-1B21-4398-989A-1872758460B1}" type="pres">
      <dgm:prSet presAssocID="{40B17850-8797-4F61-9DCA-25C9F5DBB873}" presName="sibTrans" presStyleCnt="0"/>
      <dgm:spPr/>
    </dgm:pt>
    <dgm:pt modelId="{68AF8EE7-F147-4273-989C-526F328215CC}" type="pres">
      <dgm:prSet presAssocID="{C884EFF5-67A4-45C5-A2E4-1E27980EE167}" presName="compositeNode" presStyleCnt="0">
        <dgm:presLayoutVars>
          <dgm:bulletEnabled val="1"/>
        </dgm:presLayoutVars>
      </dgm:prSet>
      <dgm:spPr/>
    </dgm:pt>
    <dgm:pt modelId="{5E500EAD-1020-4B88-A0BB-E976ECDCD148}" type="pres">
      <dgm:prSet presAssocID="{C884EFF5-67A4-45C5-A2E4-1E27980EE167}" presName="bgRect" presStyleLbl="node1" presStyleIdx="1" presStyleCnt="3"/>
      <dgm:spPr/>
      <dgm:t>
        <a:bodyPr/>
        <a:lstStyle/>
        <a:p>
          <a:endParaRPr lang="uk-UA"/>
        </a:p>
      </dgm:t>
    </dgm:pt>
    <dgm:pt modelId="{6D814778-7897-4529-A537-6FAA69FF0929}" type="pres">
      <dgm:prSet presAssocID="{C884EFF5-67A4-45C5-A2E4-1E27980EE16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32F04DE-B677-4E4A-83C3-9A1B131B1364}" type="pres">
      <dgm:prSet presAssocID="{C884EFF5-67A4-45C5-A2E4-1E27980EE16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33A120-A964-486D-B7D9-CECA0F971B23}" type="pres">
      <dgm:prSet presAssocID="{F0CDDF2D-58D1-47C3-9129-E0D0D03807F9}" presName="hSp" presStyleCnt="0"/>
      <dgm:spPr/>
    </dgm:pt>
    <dgm:pt modelId="{BEE17CEF-CADF-4718-9199-CACEB3199709}" type="pres">
      <dgm:prSet presAssocID="{F0CDDF2D-58D1-47C3-9129-E0D0D03807F9}" presName="vProcSp" presStyleCnt="0"/>
      <dgm:spPr/>
    </dgm:pt>
    <dgm:pt modelId="{71258790-F736-4F18-AF66-7FB816ABF9AC}" type="pres">
      <dgm:prSet presAssocID="{F0CDDF2D-58D1-47C3-9129-E0D0D03807F9}" presName="vSp1" presStyleCnt="0"/>
      <dgm:spPr/>
    </dgm:pt>
    <dgm:pt modelId="{2DCFB424-F4BF-4DF7-8B64-59BE2FB497FF}" type="pres">
      <dgm:prSet presAssocID="{F0CDDF2D-58D1-47C3-9129-E0D0D03807F9}" presName="simulatedConn" presStyleLbl="solidFgAcc1" presStyleIdx="1" presStyleCnt="2"/>
      <dgm:spPr/>
    </dgm:pt>
    <dgm:pt modelId="{43855BB8-8D0D-4687-983B-1282B4266DAD}" type="pres">
      <dgm:prSet presAssocID="{F0CDDF2D-58D1-47C3-9129-E0D0D03807F9}" presName="vSp2" presStyleCnt="0"/>
      <dgm:spPr/>
    </dgm:pt>
    <dgm:pt modelId="{9DE4A79F-5A77-4766-B26A-0BCECFDA5F00}" type="pres">
      <dgm:prSet presAssocID="{F0CDDF2D-58D1-47C3-9129-E0D0D03807F9}" presName="sibTrans" presStyleCnt="0"/>
      <dgm:spPr/>
    </dgm:pt>
    <dgm:pt modelId="{66F85410-18B9-4DAA-B85B-D45EA6BB2502}" type="pres">
      <dgm:prSet presAssocID="{722863C3-C254-452E-8482-5E2BD15A9215}" presName="compositeNode" presStyleCnt="0">
        <dgm:presLayoutVars>
          <dgm:bulletEnabled val="1"/>
        </dgm:presLayoutVars>
      </dgm:prSet>
      <dgm:spPr/>
    </dgm:pt>
    <dgm:pt modelId="{A3B6E7BE-8EA2-44BB-A5F0-B7C72D268CF4}" type="pres">
      <dgm:prSet presAssocID="{722863C3-C254-452E-8482-5E2BD15A9215}" presName="bgRect" presStyleLbl="node1" presStyleIdx="2" presStyleCnt="3"/>
      <dgm:spPr/>
      <dgm:t>
        <a:bodyPr/>
        <a:lstStyle/>
        <a:p>
          <a:endParaRPr lang="uk-UA"/>
        </a:p>
      </dgm:t>
    </dgm:pt>
    <dgm:pt modelId="{D78B8406-F939-4784-9CC9-A907FA07A847}" type="pres">
      <dgm:prSet presAssocID="{722863C3-C254-452E-8482-5E2BD15A921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949641-86E7-413A-8515-A72E6E2B9505}" type="pres">
      <dgm:prSet presAssocID="{722863C3-C254-452E-8482-5E2BD15A921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645A7B8-E989-4D53-9F0B-F9FBA7300191}" type="presOf" srcId="{722863C3-C254-452E-8482-5E2BD15A9215}" destId="{D78B8406-F939-4784-9CC9-A907FA07A847}" srcOrd="1" destOrd="0" presId="urn:microsoft.com/office/officeart/2005/8/layout/hProcess7"/>
    <dgm:cxn modelId="{AF14B863-8742-4DF1-9F96-F95CECBA86B0}" type="presOf" srcId="{200C3ADF-50B7-4F54-A947-151E9C1EBAB4}" destId="{F7949641-86E7-413A-8515-A72E6E2B9505}" srcOrd="0" destOrd="0" presId="urn:microsoft.com/office/officeart/2005/8/layout/hProcess7"/>
    <dgm:cxn modelId="{16A8A0DC-ED60-4D15-A60E-21FB036A4825}" srcId="{E34C3270-23F8-422F-80DF-1BEEA97EBC94}" destId="{A90499A5-794B-45D6-B197-2C61E18199C3}" srcOrd="0" destOrd="0" parTransId="{6AD223FF-2D3B-4ACD-A11E-4E3027875BB7}" sibTransId="{40B17850-8797-4F61-9DCA-25C9F5DBB873}"/>
    <dgm:cxn modelId="{BBDB7630-3C32-4773-8A63-4D24120F6257}" srcId="{E34C3270-23F8-422F-80DF-1BEEA97EBC94}" destId="{C884EFF5-67A4-45C5-A2E4-1E27980EE167}" srcOrd="1" destOrd="0" parTransId="{59296EB0-D9B0-4E70-9D4E-686E732C7C55}" sibTransId="{F0CDDF2D-58D1-47C3-9129-E0D0D03807F9}"/>
    <dgm:cxn modelId="{0C920459-86FB-4C62-8875-F61F3B19904F}" type="presOf" srcId="{05A4256E-BA3E-47BC-9450-883349983C49}" destId="{932F04DE-B677-4E4A-83C3-9A1B131B1364}" srcOrd="0" destOrd="0" presId="urn:microsoft.com/office/officeart/2005/8/layout/hProcess7"/>
    <dgm:cxn modelId="{B462E9EB-3BFD-40A9-9448-0013077A7B0D}" type="presOf" srcId="{C884EFF5-67A4-45C5-A2E4-1E27980EE167}" destId="{6D814778-7897-4529-A537-6FAA69FF0929}" srcOrd="1" destOrd="0" presId="urn:microsoft.com/office/officeart/2005/8/layout/hProcess7"/>
    <dgm:cxn modelId="{9B39EA49-388D-49A6-93C0-673F4BAC5FB7}" srcId="{A90499A5-794B-45D6-B197-2C61E18199C3}" destId="{CE8DA398-FE17-415D-9152-B4E517D0CA0C}" srcOrd="0" destOrd="0" parTransId="{A0D44643-292D-4FA0-8B7D-A8C24B05B53C}" sibTransId="{62249EE8-FFFA-444E-8435-B724943F0D97}"/>
    <dgm:cxn modelId="{4E804631-39DA-49B6-85DB-45DF1347FFDA}" srcId="{E34C3270-23F8-422F-80DF-1BEEA97EBC94}" destId="{722863C3-C254-452E-8482-5E2BD15A9215}" srcOrd="2" destOrd="0" parTransId="{BAB2A0CD-DBC1-4202-88BA-1D4E57B6EFA9}" sibTransId="{CFAB89C2-73E2-4155-95E3-8A6FE7C753FE}"/>
    <dgm:cxn modelId="{1BCF0712-621E-4C89-921B-9BF293E8B091}" type="presOf" srcId="{CE8DA398-FE17-415D-9152-B4E517D0CA0C}" destId="{5DC75C06-9C1B-44B6-81F1-313075E6CEAD}" srcOrd="0" destOrd="0" presId="urn:microsoft.com/office/officeart/2005/8/layout/hProcess7"/>
    <dgm:cxn modelId="{D5948FAA-3C08-420B-AEFE-987D55243B37}" type="presOf" srcId="{A90499A5-794B-45D6-B197-2C61E18199C3}" destId="{ED2C7B7F-E0BA-4C9B-84C9-50BCC9AAA2CF}" srcOrd="1" destOrd="0" presId="urn:microsoft.com/office/officeart/2005/8/layout/hProcess7"/>
    <dgm:cxn modelId="{54138B78-9677-48E0-AE5D-BB9AEEDC2359}" srcId="{722863C3-C254-452E-8482-5E2BD15A9215}" destId="{200C3ADF-50B7-4F54-A947-151E9C1EBAB4}" srcOrd="0" destOrd="0" parTransId="{E5D2CEC3-0A06-49AA-8BB7-6CF209F60266}" sibTransId="{B0AF0117-BD63-4D6F-A7C6-AB2D28A9FF4F}"/>
    <dgm:cxn modelId="{3A425686-EF65-4820-BB8A-ACF6F1726D11}" type="presOf" srcId="{A90499A5-794B-45D6-B197-2C61E18199C3}" destId="{567792FE-260B-4740-BF7C-2D41EDDDB632}" srcOrd="0" destOrd="0" presId="urn:microsoft.com/office/officeart/2005/8/layout/hProcess7"/>
    <dgm:cxn modelId="{5A4B48A0-527D-4AF1-B5A7-215B95123B52}" type="presOf" srcId="{C884EFF5-67A4-45C5-A2E4-1E27980EE167}" destId="{5E500EAD-1020-4B88-A0BB-E976ECDCD148}" srcOrd="0" destOrd="0" presId="urn:microsoft.com/office/officeart/2005/8/layout/hProcess7"/>
    <dgm:cxn modelId="{1739839F-6EC6-481C-8830-4C6C69ED5DD0}" srcId="{C884EFF5-67A4-45C5-A2E4-1E27980EE167}" destId="{05A4256E-BA3E-47BC-9450-883349983C49}" srcOrd="0" destOrd="0" parTransId="{0E8B9F4E-61C7-4C5A-8833-E7119C7EC960}" sibTransId="{69E3F842-EB14-4FA1-B117-663416F09565}"/>
    <dgm:cxn modelId="{27F25BFD-4577-4D79-B250-B8F680475F77}" type="presOf" srcId="{E34C3270-23F8-422F-80DF-1BEEA97EBC94}" destId="{26BE233B-0324-4DF1-9C29-A9249FA8688C}" srcOrd="0" destOrd="0" presId="urn:microsoft.com/office/officeart/2005/8/layout/hProcess7"/>
    <dgm:cxn modelId="{9380BFE3-AD98-4EC9-AF84-3C7D95E6F364}" type="presOf" srcId="{722863C3-C254-452E-8482-5E2BD15A9215}" destId="{A3B6E7BE-8EA2-44BB-A5F0-B7C72D268CF4}" srcOrd="0" destOrd="0" presId="urn:microsoft.com/office/officeart/2005/8/layout/hProcess7"/>
    <dgm:cxn modelId="{C39878A5-B3FC-4BF1-A100-AFB963D87F31}" type="presParOf" srcId="{26BE233B-0324-4DF1-9C29-A9249FA8688C}" destId="{46D43D39-9C18-426C-A3A1-BD5B94BC8BAA}" srcOrd="0" destOrd="0" presId="urn:microsoft.com/office/officeart/2005/8/layout/hProcess7"/>
    <dgm:cxn modelId="{6E348D1F-06D3-47E0-A30F-54BBF60AF738}" type="presParOf" srcId="{46D43D39-9C18-426C-A3A1-BD5B94BC8BAA}" destId="{567792FE-260B-4740-BF7C-2D41EDDDB632}" srcOrd="0" destOrd="0" presId="urn:microsoft.com/office/officeart/2005/8/layout/hProcess7"/>
    <dgm:cxn modelId="{C741149B-A145-4C95-BD91-89C86114A890}" type="presParOf" srcId="{46D43D39-9C18-426C-A3A1-BD5B94BC8BAA}" destId="{ED2C7B7F-E0BA-4C9B-84C9-50BCC9AAA2CF}" srcOrd="1" destOrd="0" presId="urn:microsoft.com/office/officeart/2005/8/layout/hProcess7"/>
    <dgm:cxn modelId="{DBFC9E35-6EFC-42EF-8DFF-2FBD208FDBD6}" type="presParOf" srcId="{46D43D39-9C18-426C-A3A1-BD5B94BC8BAA}" destId="{5DC75C06-9C1B-44B6-81F1-313075E6CEAD}" srcOrd="2" destOrd="0" presId="urn:microsoft.com/office/officeart/2005/8/layout/hProcess7"/>
    <dgm:cxn modelId="{BFF44F09-5910-473D-B890-EA259B9C8331}" type="presParOf" srcId="{26BE233B-0324-4DF1-9C29-A9249FA8688C}" destId="{EDF771A4-965F-4565-8924-45D46ADBFEA5}" srcOrd="1" destOrd="0" presId="urn:microsoft.com/office/officeart/2005/8/layout/hProcess7"/>
    <dgm:cxn modelId="{59029BB2-D6B7-4289-B3CA-DB791B6C7880}" type="presParOf" srcId="{26BE233B-0324-4DF1-9C29-A9249FA8688C}" destId="{24067B54-6CC5-4EF7-A4AA-3AE9D4CE1195}" srcOrd="2" destOrd="0" presId="urn:microsoft.com/office/officeart/2005/8/layout/hProcess7"/>
    <dgm:cxn modelId="{F07A59A5-792F-4733-A8D1-18E890E4F339}" type="presParOf" srcId="{24067B54-6CC5-4EF7-A4AA-3AE9D4CE1195}" destId="{40AFDD30-F513-40DA-BF3A-F3A8FD4673ED}" srcOrd="0" destOrd="0" presId="urn:microsoft.com/office/officeart/2005/8/layout/hProcess7"/>
    <dgm:cxn modelId="{09048B50-FD6B-43CE-B71C-730503E67082}" type="presParOf" srcId="{24067B54-6CC5-4EF7-A4AA-3AE9D4CE1195}" destId="{1475ADFA-4D4E-4DEA-BDB6-4F240C0E0276}" srcOrd="1" destOrd="0" presId="urn:microsoft.com/office/officeart/2005/8/layout/hProcess7"/>
    <dgm:cxn modelId="{EA96FAF1-30E1-4D47-B7B8-175F10DEB3B2}" type="presParOf" srcId="{24067B54-6CC5-4EF7-A4AA-3AE9D4CE1195}" destId="{CC948C01-281D-4A36-B4E7-843AD3B85307}" srcOrd="2" destOrd="0" presId="urn:microsoft.com/office/officeart/2005/8/layout/hProcess7"/>
    <dgm:cxn modelId="{2C1F171D-412F-4E1C-B639-246AF04B9A0C}" type="presParOf" srcId="{26BE233B-0324-4DF1-9C29-A9249FA8688C}" destId="{52A9AD1E-1B21-4398-989A-1872758460B1}" srcOrd="3" destOrd="0" presId="urn:microsoft.com/office/officeart/2005/8/layout/hProcess7"/>
    <dgm:cxn modelId="{FC536EC8-1AC8-4E47-81E0-9953E42BABFB}" type="presParOf" srcId="{26BE233B-0324-4DF1-9C29-A9249FA8688C}" destId="{68AF8EE7-F147-4273-989C-526F328215CC}" srcOrd="4" destOrd="0" presId="urn:microsoft.com/office/officeart/2005/8/layout/hProcess7"/>
    <dgm:cxn modelId="{CAA8F240-2451-4146-A8F5-BB769F73B380}" type="presParOf" srcId="{68AF8EE7-F147-4273-989C-526F328215CC}" destId="{5E500EAD-1020-4B88-A0BB-E976ECDCD148}" srcOrd="0" destOrd="0" presId="urn:microsoft.com/office/officeart/2005/8/layout/hProcess7"/>
    <dgm:cxn modelId="{1779B93A-F0DF-4977-A514-12B9FC7598B4}" type="presParOf" srcId="{68AF8EE7-F147-4273-989C-526F328215CC}" destId="{6D814778-7897-4529-A537-6FAA69FF0929}" srcOrd="1" destOrd="0" presId="urn:microsoft.com/office/officeart/2005/8/layout/hProcess7"/>
    <dgm:cxn modelId="{C4C470BF-8A24-4EC9-B4ED-E2835187A7D1}" type="presParOf" srcId="{68AF8EE7-F147-4273-989C-526F328215CC}" destId="{932F04DE-B677-4E4A-83C3-9A1B131B1364}" srcOrd="2" destOrd="0" presId="urn:microsoft.com/office/officeart/2005/8/layout/hProcess7"/>
    <dgm:cxn modelId="{650DF4A4-17FB-4524-BDA3-BBE8649FA286}" type="presParOf" srcId="{26BE233B-0324-4DF1-9C29-A9249FA8688C}" destId="{4933A120-A964-486D-B7D9-CECA0F971B23}" srcOrd="5" destOrd="0" presId="urn:microsoft.com/office/officeart/2005/8/layout/hProcess7"/>
    <dgm:cxn modelId="{E20CBE9C-08DA-42A1-99EB-A3FEFE42FB64}" type="presParOf" srcId="{26BE233B-0324-4DF1-9C29-A9249FA8688C}" destId="{BEE17CEF-CADF-4718-9199-CACEB3199709}" srcOrd="6" destOrd="0" presId="urn:microsoft.com/office/officeart/2005/8/layout/hProcess7"/>
    <dgm:cxn modelId="{15070533-D798-473B-9293-25A18046C8D0}" type="presParOf" srcId="{BEE17CEF-CADF-4718-9199-CACEB3199709}" destId="{71258790-F736-4F18-AF66-7FB816ABF9AC}" srcOrd="0" destOrd="0" presId="urn:microsoft.com/office/officeart/2005/8/layout/hProcess7"/>
    <dgm:cxn modelId="{7C0BE522-EC75-4E84-BEDB-C9EA68188D10}" type="presParOf" srcId="{BEE17CEF-CADF-4718-9199-CACEB3199709}" destId="{2DCFB424-F4BF-4DF7-8B64-59BE2FB497FF}" srcOrd="1" destOrd="0" presId="urn:microsoft.com/office/officeart/2005/8/layout/hProcess7"/>
    <dgm:cxn modelId="{B7CF5FA9-6111-4C61-B1D7-687142111CCB}" type="presParOf" srcId="{BEE17CEF-CADF-4718-9199-CACEB3199709}" destId="{43855BB8-8D0D-4687-983B-1282B4266DAD}" srcOrd="2" destOrd="0" presId="urn:microsoft.com/office/officeart/2005/8/layout/hProcess7"/>
    <dgm:cxn modelId="{1BAEDB65-55D2-4770-A2FB-A4BFDE2F65E1}" type="presParOf" srcId="{26BE233B-0324-4DF1-9C29-A9249FA8688C}" destId="{9DE4A79F-5A77-4766-B26A-0BCECFDA5F00}" srcOrd="7" destOrd="0" presId="urn:microsoft.com/office/officeart/2005/8/layout/hProcess7"/>
    <dgm:cxn modelId="{5074D61E-34B7-4220-B6E6-BC3CDBEA0625}" type="presParOf" srcId="{26BE233B-0324-4DF1-9C29-A9249FA8688C}" destId="{66F85410-18B9-4DAA-B85B-D45EA6BB2502}" srcOrd="8" destOrd="0" presId="urn:microsoft.com/office/officeart/2005/8/layout/hProcess7"/>
    <dgm:cxn modelId="{B981288C-3803-4804-BE95-25C7D188763D}" type="presParOf" srcId="{66F85410-18B9-4DAA-B85B-D45EA6BB2502}" destId="{A3B6E7BE-8EA2-44BB-A5F0-B7C72D268CF4}" srcOrd="0" destOrd="0" presId="urn:microsoft.com/office/officeart/2005/8/layout/hProcess7"/>
    <dgm:cxn modelId="{C9DB1945-A1AE-426F-AC81-DE9A7B40CDA8}" type="presParOf" srcId="{66F85410-18B9-4DAA-B85B-D45EA6BB2502}" destId="{D78B8406-F939-4784-9CC9-A907FA07A847}" srcOrd="1" destOrd="0" presId="urn:microsoft.com/office/officeart/2005/8/layout/hProcess7"/>
    <dgm:cxn modelId="{ADD60A98-056C-4199-8A79-0B4A4C33B151}" type="presParOf" srcId="{66F85410-18B9-4DAA-B85B-D45EA6BB2502}" destId="{F7949641-86E7-413A-8515-A72E6E2B9505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415587-70A6-4077-B24E-7DD23AD33B0C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6E03361-0156-4739-AA7F-137691108CB6}">
      <dgm:prSet phldrT="[Текст]" phldr="1" custT="1"/>
      <dgm:spPr/>
      <dgm:t>
        <a:bodyPr/>
        <a:lstStyle/>
        <a:p>
          <a:endParaRPr lang="uk-UA" sz="2000" b="0" dirty="0"/>
        </a:p>
      </dgm:t>
    </dgm:pt>
    <dgm:pt modelId="{13EDDB10-4DEC-4263-8296-D57F0B8BF1CD}" type="parTrans" cxnId="{F37F876D-0068-4B7A-85DA-244813E344CA}">
      <dgm:prSet/>
      <dgm:spPr/>
      <dgm:t>
        <a:bodyPr/>
        <a:lstStyle/>
        <a:p>
          <a:endParaRPr lang="uk-UA"/>
        </a:p>
      </dgm:t>
    </dgm:pt>
    <dgm:pt modelId="{B2F49966-B1AC-435D-BF9B-3857DB14CF66}" type="sibTrans" cxnId="{F37F876D-0068-4B7A-85DA-244813E344CA}">
      <dgm:prSet/>
      <dgm:spPr/>
      <dgm:t>
        <a:bodyPr/>
        <a:lstStyle/>
        <a:p>
          <a:endParaRPr lang="uk-UA"/>
        </a:p>
      </dgm:t>
    </dgm:pt>
    <dgm:pt modelId="{87B73D7D-CAF9-4823-A6C4-C676DAF5525D}">
      <dgm:prSet phldrT="[Текст]" custT="1"/>
      <dgm:spPr/>
      <dgm:t>
        <a:bodyPr/>
        <a:lstStyle/>
        <a:p>
          <a:r>
            <a:rPr lang="uk-UA" sz="2000" b="0" dirty="0" smtClean="0"/>
            <a:t>програмування у різних середовищах;</a:t>
          </a:r>
          <a:endParaRPr lang="uk-UA" sz="2000" b="0" dirty="0"/>
        </a:p>
      </dgm:t>
    </dgm:pt>
    <dgm:pt modelId="{378CB927-C9D1-4A25-8246-4C8A8DE4D37E}" type="parTrans" cxnId="{6DAC9FA3-9D04-44FB-BCE0-24BEC88628AB}">
      <dgm:prSet/>
      <dgm:spPr/>
      <dgm:t>
        <a:bodyPr/>
        <a:lstStyle/>
        <a:p>
          <a:endParaRPr lang="uk-UA"/>
        </a:p>
      </dgm:t>
    </dgm:pt>
    <dgm:pt modelId="{FA945BF3-9CE9-43DA-9BA6-F087260C65AC}" type="sibTrans" cxnId="{6DAC9FA3-9D04-44FB-BCE0-24BEC88628AB}">
      <dgm:prSet/>
      <dgm:spPr/>
      <dgm:t>
        <a:bodyPr/>
        <a:lstStyle/>
        <a:p>
          <a:endParaRPr lang="uk-UA"/>
        </a:p>
      </dgm:t>
    </dgm:pt>
    <dgm:pt modelId="{A9050B6A-B80B-4474-91A8-CE6FB335E5DB}">
      <dgm:prSet phldrT="[Текст]" phldr="1" custT="1"/>
      <dgm:spPr/>
      <dgm:t>
        <a:bodyPr/>
        <a:lstStyle/>
        <a:p>
          <a:endParaRPr lang="uk-UA" sz="2000" b="0" dirty="0"/>
        </a:p>
      </dgm:t>
    </dgm:pt>
    <dgm:pt modelId="{4E64F1B4-FAD3-4E26-BD5E-39F3C2022E54}" type="parTrans" cxnId="{6EDB9228-99F6-4ABB-AA0D-D49B880A7BDA}">
      <dgm:prSet/>
      <dgm:spPr/>
      <dgm:t>
        <a:bodyPr/>
        <a:lstStyle/>
        <a:p>
          <a:endParaRPr lang="uk-UA"/>
        </a:p>
      </dgm:t>
    </dgm:pt>
    <dgm:pt modelId="{499E4A1E-02BF-402F-9667-FEC8C218487B}" type="sibTrans" cxnId="{6EDB9228-99F6-4ABB-AA0D-D49B880A7BDA}">
      <dgm:prSet/>
      <dgm:spPr/>
      <dgm:t>
        <a:bodyPr/>
        <a:lstStyle/>
        <a:p>
          <a:endParaRPr lang="uk-UA"/>
        </a:p>
      </dgm:t>
    </dgm:pt>
    <dgm:pt modelId="{73C70AAB-E72F-4405-9AA9-1BA17380BC05}">
      <dgm:prSet phldrT="[Текст]" custT="1"/>
      <dgm:spPr/>
      <dgm:t>
        <a:bodyPr/>
        <a:lstStyle/>
        <a:p>
          <a:r>
            <a:rPr lang="uk-UA" sz="2000" b="0" dirty="0" smtClean="0"/>
            <a:t>побудови інформаційних систем для управління та навчання;</a:t>
          </a:r>
          <a:endParaRPr lang="uk-UA" sz="2000" b="0" dirty="0"/>
        </a:p>
      </dgm:t>
    </dgm:pt>
    <dgm:pt modelId="{0B00AFFE-B633-41C9-8CD9-0DC289526FAE}" type="parTrans" cxnId="{30BC63DC-0677-45BA-954E-C85CCD39D821}">
      <dgm:prSet/>
      <dgm:spPr/>
      <dgm:t>
        <a:bodyPr/>
        <a:lstStyle/>
        <a:p>
          <a:endParaRPr lang="uk-UA"/>
        </a:p>
      </dgm:t>
    </dgm:pt>
    <dgm:pt modelId="{D2C8E222-EDFB-4DBE-B36E-B6C37C6FE72A}" type="sibTrans" cxnId="{30BC63DC-0677-45BA-954E-C85CCD39D821}">
      <dgm:prSet/>
      <dgm:spPr/>
      <dgm:t>
        <a:bodyPr/>
        <a:lstStyle/>
        <a:p>
          <a:endParaRPr lang="uk-UA"/>
        </a:p>
      </dgm:t>
    </dgm:pt>
    <dgm:pt modelId="{58D27621-9EEB-42D8-BEAB-021EA775892F}">
      <dgm:prSet custT="1"/>
      <dgm:spPr/>
      <dgm:t>
        <a:bodyPr/>
        <a:lstStyle/>
        <a:p>
          <a:endParaRPr lang="uk-UA" sz="2000" b="0" dirty="0"/>
        </a:p>
      </dgm:t>
    </dgm:pt>
    <dgm:pt modelId="{E55B1062-2A50-4271-AB82-8A5C615624EB}" type="parTrans" cxnId="{8D54DB0A-EA6D-4CCE-9530-55916E2CF99F}">
      <dgm:prSet/>
      <dgm:spPr/>
      <dgm:t>
        <a:bodyPr/>
        <a:lstStyle/>
        <a:p>
          <a:endParaRPr lang="uk-UA"/>
        </a:p>
      </dgm:t>
    </dgm:pt>
    <dgm:pt modelId="{04AF05F7-84BA-4733-9647-FEE661224126}" type="sibTrans" cxnId="{8D54DB0A-EA6D-4CCE-9530-55916E2CF99F}">
      <dgm:prSet/>
      <dgm:spPr/>
      <dgm:t>
        <a:bodyPr/>
        <a:lstStyle/>
        <a:p>
          <a:endParaRPr lang="uk-UA"/>
        </a:p>
      </dgm:t>
    </dgm:pt>
    <dgm:pt modelId="{65BD9C8A-41B6-4447-8980-A2F9352144EE}">
      <dgm:prSet custT="1"/>
      <dgm:spPr/>
      <dgm:t>
        <a:bodyPr/>
        <a:lstStyle/>
        <a:p>
          <a:endParaRPr lang="uk-UA" sz="2000" b="0"/>
        </a:p>
      </dgm:t>
    </dgm:pt>
    <dgm:pt modelId="{7B8F4466-BDA8-4DC1-99F5-1110B14DD5B0}" type="parTrans" cxnId="{05EFCBE4-E056-42D1-87BA-84BE27E2DC8C}">
      <dgm:prSet/>
      <dgm:spPr/>
      <dgm:t>
        <a:bodyPr/>
        <a:lstStyle/>
        <a:p>
          <a:endParaRPr lang="uk-UA"/>
        </a:p>
      </dgm:t>
    </dgm:pt>
    <dgm:pt modelId="{B4B10A4E-C758-4C7D-833D-BF5DA7C1F1AB}" type="sibTrans" cxnId="{05EFCBE4-E056-42D1-87BA-84BE27E2DC8C}">
      <dgm:prSet/>
      <dgm:spPr/>
      <dgm:t>
        <a:bodyPr/>
        <a:lstStyle/>
        <a:p>
          <a:endParaRPr lang="uk-UA"/>
        </a:p>
      </dgm:t>
    </dgm:pt>
    <dgm:pt modelId="{DAB6F9B8-B7FF-4559-A6E6-E2A8573B7097}">
      <dgm:prSet custT="1"/>
      <dgm:spPr/>
      <dgm:t>
        <a:bodyPr/>
        <a:lstStyle/>
        <a:p>
          <a:endParaRPr lang="uk-UA" sz="2000" b="0"/>
        </a:p>
      </dgm:t>
    </dgm:pt>
    <dgm:pt modelId="{C49CB8DC-122C-4324-8B3C-8D62D5F16691}" type="parTrans" cxnId="{A8CF9124-5BAB-4EF9-BAAC-6294413D5A17}">
      <dgm:prSet/>
      <dgm:spPr/>
      <dgm:t>
        <a:bodyPr/>
        <a:lstStyle/>
        <a:p>
          <a:endParaRPr lang="uk-UA"/>
        </a:p>
      </dgm:t>
    </dgm:pt>
    <dgm:pt modelId="{F8975880-BC3A-4F74-AE95-0A362711614D}" type="sibTrans" cxnId="{A8CF9124-5BAB-4EF9-BAAC-6294413D5A17}">
      <dgm:prSet/>
      <dgm:spPr/>
      <dgm:t>
        <a:bodyPr/>
        <a:lstStyle/>
        <a:p>
          <a:endParaRPr lang="uk-UA"/>
        </a:p>
      </dgm:t>
    </dgm:pt>
    <dgm:pt modelId="{0633697E-03FA-4F0F-9632-2113FF31B38A}">
      <dgm:prSet custT="1"/>
      <dgm:spPr/>
      <dgm:t>
        <a:bodyPr/>
        <a:lstStyle/>
        <a:p>
          <a:endParaRPr lang="uk-UA" sz="2000" b="0"/>
        </a:p>
      </dgm:t>
    </dgm:pt>
    <dgm:pt modelId="{6D89589B-876D-4526-8BEA-D5A0701D8D39}" type="parTrans" cxnId="{49FEB556-BA2C-4A77-8BBB-711521953F96}">
      <dgm:prSet/>
      <dgm:spPr/>
      <dgm:t>
        <a:bodyPr/>
        <a:lstStyle/>
        <a:p>
          <a:endParaRPr lang="uk-UA"/>
        </a:p>
      </dgm:t>
    </dgm:pt>
    <dgm:pt modelId="{457387CB-808B-4716-B15E-8D0CC4DCCEB0}" type="sibTrans" cxnId="{49FEB556-BA2C-4A77-8BBB-711521953F96}">
      <dgm:prSet/>
      <dgm:spPr/>
      <dgm:t>
        <a:bodyPr/>
        <a:lstStyle/>
        <a:p>
          <a:endParaRPr lang="uk-UA"/>
        </a:p>
      </dgm:t>
    </dgm:pt>
    <dgm:pt modelId="{CE3BC910-8580-4978-887F-4AC5F5815CA3}">
      <dgm:prSet custT="1"/>
      <dgm:spPr/>
      <dgm:t>
        <a:bodyPr/>
        <a:lstStyle/>
        <a:p>
          <a:endParaRPr lang="uk-UA" sz="2000" b="0" dirty="0"/>
        </a:p>
      </dgm:t>
    </dgm:pt>
    <dgm:pt modelId="{37968E56-7AC5-4E90-8365-390403ABDE69}" type="parTrans" cxnId="{46AFD133-5542-4928-BF2D-C0935976828F}">
      <dgm:prSet/>
      <dgm:spPr/>
      <dgm:t>
        <a:bodyPr/>
        <a:lstStyle/>
        <a:p>
          <a:endParaRPr lang="uk-UA"/>
        </a:p>
      </dgm:t>
    </dgm:pt>
    <dgm:pt modelId="{AC093F90-E7E1-4163-8374-AC78BE3A135D}" type="sibTrans" cxnId="{46AFD133-5542-4928-BF2D-C0935976828F}">
      <dgm:prSet/>
      <dgm:spPr/>
      <dgm:t>
        <a:bodyPr/>
        <a:lstStyle/>
        <a:p>
          <a:endParaRPr lang="uk-UA"/>
        </a:p>
      </dgm:t>
    </dgm:pt>
    <dgm:pt modelId="{1B0C7354-2B72-43BE-8FF8-5F304D3873EC}">
      <dgm:prSet custT="1"/>
      <dgm:spPr/>
      <dgm:t>
        <a:bodyPr/>
        <a:lstStyle/>
        <a:p>
          <a:r>
            <a:rPr lang="uk-UA" sz="2000" b="0" dirty="0" smtClean="0"/>
            <a:t>роботи з інтелектуальними, зокрема, експертними системами;</a:t>
          </a:r>
          <a:endParaRPr lang="uk-UA" sz="2000" b="0" dirty="0"/>
        </a:p>
      </dgm:t>
    </dgm:pt>
    <dgm:pt modelId="{E562579D-6607-488E-85F9-08145DD55DFA}" type="parTrans" cxnId="{34847483-65C8-44BA-8BE2-3F46DFCC8C14}">
      <dgm:prSet/>
      <dgm:spPr/>
      <dgm:t>
        <a:bodyPr/>
        <a:lstStyle/>
        <a:p>
          <a:endParaRPr lang="uk-UA"/>
        </a:p>
      </dgm:t>
    </dgm:pt>
    <dgm:pt modelId="{26C9298D-DC64-460A-B21F-7AFCA8C9ABCE}" type="sibTrans" cxnId="{34847483-65C8-44BA-8BE2-3F46DFCC8C14}">
      <dgm:prSet/>
      <dgm:spPr/>
      <dgm:t>
        <a:bodyPr/>
        <a:lstStyle/>
        <a:p>
          <a:endParaRPr lang="uk-UA"/>
        </a:p>
      </dgm:t>
    </dgm:pt>
    <dgm:pt modelId="{70891D4C-D4D8-44E3-A99E-996F87ED56DF}">
      <dgm:prSet custT="1"/>
      <dgm:spPr/>
      <dgm:t>
        <a:bodyPr/>
        <a:lstStyle/>
        <a:p>
          <a:r>
            <a:rPr lang="uk-UA" sz="2000" b="0" dirty="0" smtClean="0"/>
            <a:t>роботи із мережевими технологіями, Internet-технологіями, Web-дизайном;</a:t>
          </a:r>
          <a:endParaRPr lang="uk-UA" sz="2000" b="0" dirty="0"/>
        </a:p>
      </dgm:t>
    </dgm:pt>
    <dgm:pt modelId="{45CAC164-9A72-4DE7-B3C3-1F9361C20D60}" type="parTrans" cxnId="{FF33F7B7-C091-4A80-8180-7A66B0F4BDD0}">
      <dgm:prSet/>
      <dgm:spPr/>
      <dgm:t>
        <a:bodyPr/>
        <a:lstStyle/>
        <a:p>
          <a:endParaRPr lang="uk-UA"/>
        </a:p>
      </dgm:t>
    </dgm:pt>
    <dgm:pt modelId="{358B4977-B661-44EC-A5AF-1C1069076503}" type="sibTrans" cxnId="{FF33F7B7-C091-4A80-8180-7A66B0F4BDD0}">
      <dgm:prSet/>
      <dgm:spPr/>
      <dgm:t>
        <a:bodyPr/>
        <a:lstStyle/>
        <a:p>
          <a:endParaRPr lang="uk-UA"/>
        </a:p>
      </dgm:t>
    </dgm:pt>
    <dgm:pt modelId="{DABB5FDA-147F-44B7-9344-2939A3721084}">
      <dgm:prSet custT="1"/>
      <dgm:spPr/>
      <dgm:t>
        <a:bodyPr/>
        <a:lstStyle/>
        <a:p>
          <a:pPr algn="just"/>
          <a:r>
            <a:rPr lang="uk-UA" sz="2000" b="0" dirty="0" smtClean="0"/>
            <a:t>роботи з мультимедійними засобами, </a:t>
          </a:r>
          <a:r>
            <a:rPr lang="uk-UA" sz="2000" b="0" dirty="0" err="1" smtClean="0"/>
            <a:t>засобами</a:t>
          </a:r>
          <a:r>
            <a:rPr lang="uk-UA" sz="2000" b="0" dirty="0" smtClean="0"/>
            <a:t> широкоформатної демонстрації та побудови презентацій;</a:t>
          </a:r>
          <a:endParaRPr lang="uk-UA" sz="2000" b="0" dirty="0"/>
        </a:p>
      </dgm:t>
    </dgm:pt>
    <dgm:pt modelId="{BA209471-F7F7-4A7A-94DE-829E3BF5F1F2}" type="parTrans" cxnId="{7A3E4B82-216B-459F-B3FC-47CCAA794741}">
      <dgm:prSet/>
      <dgm:spPr/>
      <dgm:t>
        <a:bodyPr/>
        <a:lstStyle/>
        <a:p>
          <a:endParaRPr lang="uk-UA"/>
        </a:p>
      </dgm:t>
    </dgm:pt>
    <dgm:pt modelId="{67E3FAE9-2765-4B93-A78F-7CEA5C9F4EC6}" type="sibTrans" cxnId="{7A3E4B82-216B-459F-B3FC-47CCAA794741}">
      <dgm:prSet/>
      <dgm:spPr/>
      <dgm:t>
        <a:bodyPr/>
        <a:lstStyle/>
        <a:p>
          <a:endParaRPr lang="uk-UA"/>
        </a:p>
      </dgm:t>
    </dgm:pt>
    <dgm:pt modelId="{CEB45C03-088F-4018-A204-75DE9E509A2B}">
      <dgm:prSet custT="1"/>
      <dgm:spPr/>
      <dgm:t>
        <a:bodyPr/>
        <a:lstStyle/>
        <a:p>
          <a:r>
            <a:rPr lang="uk-UA" sz="2000" b="0" smtClean="0"/>
            <a:t>роботи з системами автоматизованого проектування;</a:t>
          </a:r>
          <a:endParaRPr lang="uk-UA" sz="2000" b="0"/>
        </a:p>
      </dgm:t>
    </dgm:pt>
    <dgm:pt modelId="{BDF33494-6F16-4C92-82AC-8B3062C9BC27}" type="parTrans" cxnId="{A6DC4FD5-49D2-4CD3-9F1C-363C73922B92}">
      <dgm:prSet/>
      <dgm:spPr/>
      <dgm:t>
        <a:bodyPr/>
        <a:lstStyle/>
        <a:p>
          <a:endParaRPr lang="uk-UA"/>
        </a:p>
      </dgm:t>
    </dgm:pt>
    <dgm:pt modelId="{F3656E9C-B89E-4EDE-8567-A6F84CFDEDB3}" type="sibTrans" cxnId="{A6DC4FD5-49D2-4CD3-9F1C-363C73922B92}">
      <dgm:prSet/>
      <dgm:spPr/>
      <dgm:t>
        <a:bodyPr/>
        <a:lstStyle/>
        <a:p>
          <a:endParaRPr lang="uk-UA"/>
        </a:p>
      </dgm:t>
    </dgm:pt>
    <dgm:pt modelId="{00B631D2-F57A-48D6-8D0C-1B55F6FECE9E}">
      <dgm:prSet custT="1"/>
      <dgm:spPr/>
      <dgm:t>
        <a:bodyPr/>
        <a:lstStyle/>
        <a:p>
          <a:r>
            <a:rPr lang="uk-UA" sz="2000" b="0" smtClean="0"/>
            <a:t>загальної та вікової психології, психології праці;</a:t>
          </a:r>
          <a:endParaRPr lang="uk-UA" sz="2000" b="0"/>
        </a:p>
      </dgm:t>
    </dgm:pt>
    <dgm:pt modelId="{9B3501FA-8F6C-45D6-8E8B-1EA8A4DBE97C}" type="parTrans" cxnId="{8FD18A0B-0318-43AE-B53C-ABACBD472C67}">
      <dgm:prSet/>
      <dgm:spPr/>
      <dgm:t>
        <a:bodyPr/>
        <a:lstStyle/>
        <a:p>
          <a:endParaRPr lang="uk-UA"/>
        </a:p>
      </dgm:t>
    </dgm:pt>
    <dgm:pt modelId="{E35B45BD-BC52-4009-B2A2-9A22E5215F43}" type="sibTrans" cxnId="{8FD18A0B-0318-43AE-B53C-ABACBD472C67}">
      <dgm:prSet/>
      <dgm:spPr/>
      <dgm:t>
        <a:bodyPr/>
        <a:lstStyle/>
        <a:p>
          <a:endParaRPr lang="uk-UA"/>
        </a:p>
      </dgm:t>
    </dgm:pt>
    <dgm:pt modelId="{713A5ACC-FB13-40E2-AEBE-2F39DB840DDC}">
      <dgm:prSet custT="1"/>
      <dgm:spPr/>
      <dgm:t>
        <a:bodyPr/>
        <a:lstStyle/>
        <a:p>
          <a:endParaRPr lang="uk-UA" sz="2000" b="0"/>
        </a:p>
      </dgm:t>
    </dgm:pt>
    <dgm:pt modelId="{441B1EC2-F23A-4744-8CF2-D208D8F5709E}" type="parTrans" cxnId="{3072F8C5-B5BF-4EC3-9B23-96CE9187AD49}">
      <dgm:prSet/>
      <dgm:spPr/>
      <dgm:t>
        <a:bodyPr/>
        <a:lstStyle/>
        <a:p>
          <a:endParaRPr lang="uk-UA"/>
        </a:p>
      </dgm:t>
    </dgm:pt>
    <dgm:pt modelId="{02C9201B-D80B-4F86-B3BF-F13816FB9953}" type="sibTrans" cxnId="{3072F8C5-B5BF-4EC3-9B23-96CE9187AD49}">
      <dgm:prSet/>
      <dgm:spPr/>
      <dgm:t>
        <a:bodyPr/>
        <a:lstStyle/>
        <a:p>
          <a:endParaRPr lang="uk-UA"/>
        </a:p>
      </dgm:t>
    </dgm:pt>
    <dgm:pt modelId="{87A7F3B3-097C-4A41-9788-9FE73E17AE03}">
      <dgm:prSet custT="1"/>
      <dgm:spPr/>
      <dgm:t>
        <a:bodyPr/>
        <a:lstStyle/>
        <a:p>
          <a:r>
            <a:rPr lang="uk-UA" sz="2000" b="0" dirty="0" smtClean="0"/>
            <a:t>методики організації та проведення занять із комп’ютерних </a:t>
          </a:r>
          <a:br>
            <a:rPr lang="uk-UA" sz="2000" b="0" dirty="0" smtClean="0"/>
          </a:br>
          <a:r>
            <a:rPr lang="uk-UA" sz="2000" b="0" dirty="0" smtClean="0"/>
            <a:t>дисциплін у вищих професійних навчальних закладах.</a:t>
          </a:r>
          <a:endParaRPr lang="uk-UA" sz="2000" b="0" dirty="0"/>
        </a:p>
      </dgm:t>
    </dgm:pt>
    <dgm:pt modelId="{5D1937A1-68D4-494C-B6E7-0AD89CF1EE4C}" type="parTrans" cxnId="{16AF995A-D7E6-4083-8595-92566688E210}">
      <dgm:prSet/>
      <dgm:spPr/>
      <dgm:t>
        <a:bodyPr/>
        <a:lstStyle/>
        <a:p>
          <a:endParaRPr lang="uk-UA"/>
        </a:p>
      </dgm:t>
    </dgm:pt>
    <dgm:pt modelId="{0B2614AD-2664-4446-B481-B609F328EAC7}" type="sibTrans" cxnId="{16AF995A-D7E6-4083-8595-92566688E210}">
      <dgm:prSet/>
      <dgm:spPr/>
      <dgm:t>
        <a:bodyPr/>
        <a:lstStyle/>
        <a:p>
          <a:endParaRPr lang="uk-UA"/>
        </a:p>
      </dgm:t>
    </dgm:pt>
    <dgm:pt modelId="{456E75CF-31E7-443D-A1A0-6EBCDD5E0A81}" type="pres">
      <dgm:prSet presAssocID="{AD415587-70A6-4077-B24E-7DD23AD33B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227FDA8-3C9B-46D5-867D-2BE0341A2547}" type="pres">
      <dgm:prSet presAssocID="{36E03361-0156-4739-AA7F-137691108CB6}" presName="composite" presStyleCnt="0"/>
      <dgm:spPr/>
      <dgm:t>
        <a:bodyPr/>
        <a:lstStyle/>
        <a:p>
          <a:endParaRPr lang="uk-UA"/>
        </a:p>
      </dgm:t>
    </dgm:pt>
    <dgm:pt modelId="{48EBF224-59DE-4186-B49F-EA1A001C08E3}" type="pres">
      <dgm:prSet presAssocID="{36E03361-0156-4739-AA7F-137691108CB6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97236A-F113-4E32-AA87-A4F45EC66549}" type="pres">
      <dgm:prSet presAssocID="{36E03361-0156-4739-AA7F-137691108CB6}" presName="descendantText" presStyleLbl="alignAcc1" presStyleIdx="0" presStyleCnt="8" custLinFactNeighborX="-846" custLinFactNeighborY="-46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4666F0-DE4B-4D84-B29E-9293B9A5FE22}" type="pres">
      <dgm:prSet presAssocID="{B2F49966-B1AC-435D-BF9B-3857DB14CF66}" presName="sp" presStyleCnt="0"/>
      <dgm:spPr/>
      <dgm:t>
        <a:bodyPr/>
        <a:lstStyle/>
        <a:p>
          <a:endParaRPr lang="uk-UA"/>
        </a:p>
      </dgm:t>
    </dgm:pt>
    <dgm:pt modelId="{651A2F9A-CA7C-47C4-B283-0B28DCFF0944}" type="pres">
      <dgm:prSet presAssocID="{A9050B6A-B80B-4474-91A8-CE6FB335E5DB}" presName="composite" presStyleCnt="0"/>
      <dgm:spPr/>
      <dgm:t>
        <a:bodyPr/>
        <a:lstStyle/>
        <a:p>
          <a:endParaRPr lang="uk-UA"/>
        </a:p>
      </dgm:t>
    </dgm:pt>
    <dgm:pt modelId="{0DC22A09-CB99-4E87-A2E3-F6DA7B239D35}" type="pres">
      <dgm:prSet presAssocID="{A9050B6A-B80B-4474-91A8-CE6FB335E5DB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E64AD5-587D-4573-BCE8-76A579DB1779}" type="pres">
      <dgm:prSet presAssocID="{A9050B6A-B80B-4474-91A8-CE6FB335E5DB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3BD2AE-2E35-4EC0-A14D-6D9FA98D7F4F}" type="pres">
      <dgm:prSet presAssocID="{499E4A1E-02BF-402F-9667-FEC8C218487B}" presName="sp" presStyleCnt="0"/>
      <dgm:spPr/>
      <dgm:t>
        <a:bodyPr/>
        <a:lstStyle/>
        <a:p>
          <a:endParaRPr lang="uk-UA"/>
        </a:p>
      </dgm:t>
    </dgm:pt>
    <dgm:pt modelId="{242E2D2F-DC57-441A-947A-3F9511FE3645}" type="pres">
      <dgm:prSet presAssocID="{CE3BC910-8580-4978-887F-4AC5F5815CA3}" presName="composite" presStyleCnt="0"/>
      <dgm:spPr/>
      <dgm:t>
        <a:bodyPr/>
        <a:lstStyle/>
        <a:p>
          <a:endParaRPr lang="uk-UA"/>
        </a:p>
      </dgm:t>
    </dgm:pt>
    <dgm:pt modelId="{8BCC5579-CAD3-43BC-8A7D-71EFD07E745A}" type="pres">
      <dgm:prSet presAssocID="{CE3BC910-8580-4978-887F-4AC5F5815CA3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AE03A4-51D1-426E-A026-39C74667F5BC}" type="pres">
      <dgm:prSet presAssocID="{CE3BC910-8580-4978-887F-4AC5F5815CA3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98516-A134-4B22-9309-A701C0EFAB6D}" type="pres">
      <dgm:prSet presAssocID="{AC093F90-E7E1-4163-8374-AC78BE3A135D}" presName="sp" presStyleCnt="0"/>
      <dgm:spPr/>
      <dgm:t>
        <a:bodyPr/>
        <a:lstStyle/>
        <a:p>
          <a:endParaRPr lang="uk-UA"/>
        </a:p>
      </dgm:t>
    </dgm:pt>
    <dgm:pt modelId="{0DED7C2B-FD6F-4155-8AD4-960D01D8F3C6}" type="pres">
      <dgm:prSet presAssocID="{58D27621-9EEB-42D8-BEAB-021EA775892F}" presName="composite" presStyleCnt="0"/>
      <dgm:spPr/>
      <dgm:t>
        <a:bodyPr/>
        <a:lstStyle/>
        <a:p>
          <a:endParaRPr lang="uk-UA"/>
        </a:p>
      </dgm:t>
    </dgm:pt>
    <dgm:pt modelId="{33DC6793-3D75-4E77-8F90-CA53FAFCC88C}" type="pres">
      <dgm:prSet presAssocID="{58D27621-9EEB-42D8-BEAB-021EA775892F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D3E463-1ABD-4AD7-AA70-4E8646969E00}" type="pres">
      <dgm:prSet presAssocID="{58D27621-9EEB-42D8-BEAB-021EA775892F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CF11D0A-DA87-41D1-8CB0-685FDBE93082}" type="pres">
      <dgm:prSet presAssocID="{04AF05F7-84BA-4733-9647-FEE661224126}" presName="sp" presStyleCnt="0"/>
      <dgm:spPr/>
      <dgm:t>
        <a:bodyPr/>
        <a:lstStyle/>
        <a:p>
          <a:endParaRPr lang="uk-UA"/>
        </a:p>
      </dgm:t>
    </dgm:pt>
    <dgm:pt modelId="{AEBA7A46-F007-43A3-AFBA-CE2E5E726553}" type="pres">
      <dgm:prSet presAssocID="{65BD9C8A-41B6-4447-8980-A2F9352144EE}" presName="composite" presStyleCnt="0"/>
      <dgm:spPr/>
      <dgm:t>
        <a:bodyPr/>
        <a:lstStyle/>
        <a:p>
          <a:endParaRPr lang="uk-UA"/>
        </a:p>
      </dgm:t>
    </dgm:pt>
    <dgm:pt modelId="{23561C71-7FC6-4384-8F68-BA05B879B735}" type="pres">
      <dgm:prSet presAssocID="{65BD9C8A-41B6-4447-8980-A2F9352144EE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7A79FDF-B32D-4068-9800-6C5B577DEFBD}" type="pres">
      <dgm:prSet presAssocID="{65BD9C8A-41B6-4447-8980-A2F9352144EE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D17687A-0BF6-4C9F-8CA0-B4CBC7A2754F}" type="pres">
      <dgm:prSet presAssocID="{B4B10A4E-C758-4C7D-833D-BF5DA7C1F1AB}" presName="sp" presStyleCnt="0"/>
      <dgm:spPr/>
      <dgm:t>
        <a:bodyPr/>
        <a:lstStyle/>
        <a:p>
          <a:endParaRPr lang="uk-UA"/>
        </a:p>
      </dgm:t>
    </dgm:pt>
    <dgm:pt modelId="{C648AEC0-9ED3-49EC-BB31-33FC2EF3A46F}" type="pres">
      <dgm:prSet presAssocID="{DAB6F9B8-B7FF-4559-A6E6-E2A8573B7097}" presName="composite" presStyleCnt="0"/>
      <dgm:spPr/>
      <dgm:t>
        <a:bodyPr/>
        <a:lstStyle/>
        <a:p>
          <a:endParaRPr lang="uk-UA"/>
        </a:p>
      </dgm:t>
    </dgm:pt>
    <dgm:pt modelId="{F5664594-607E-45F7-9EA8-EDEBB0347B19}" type="pres">
      <dgm:prSet presAssocID="{DAB6F9B8-B7FF-4559-A6E6-E2A8573B7097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9979E7-E79B-4886-BE62-7022B76B0A69}" type="pres">
      <dgm:prSet presAssocID="{DAB6F9B8-B7FF-4559-A6E6-E2A8573B7097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74A0EE-5083-4318-9A0F-1A401410DC17}" type="pres">
      <dgm:prSet presAssocID="{F8975880-BC3A-4F74-AE95-0A362711614D}" presName="sp" presStyleCnt="0"/>
      <dgm:spPr/>
      <dgm:t>
        <a:bodyPr/>
        <a:lstStyle/>
        <a:p>
          <a:endParaRPr lang="uk-UA"/>
        </a:p>
      </dgm:t>
    </dgm:pt>
    <dgm:pt modelId="{5D6427B8-3B14-4501-BF05-380D62F9A109}" type="pres">
      <dgm:prSet presAssocID="{0633697E-03FA-4F0F-9632-2113FF31B38A}" presName="composite" presStyleCnt="0"/>
      <dgm:spPr/>
      <dgm:t>
        <a:bodyPr/>
        <a:lstStyle/>
        <a:p>
          <a:endParaRPr lang="uk-UA"/>
        </a:p>
      </dgm:t>
    </dgm:pt>
    <dgm:pt modelId="{CED92388-7968-4BE9-B83B-7D9E9BDAD1F7}" type="pres">
      <dgm:prSet presAssocID="{0633697E-03FA-4F0F-9632-2113FF31B38A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BABDBE-887F-4499-BA2B-D2FB178B1AE4}" type="pres">
      <dgm:prSet presAssocID="{0633697E-03FA-4F0F-9632-2113FF31B38A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C92FBB-5158-4F0C-9FD0-374FC720F859}" type="pres">
      <dgm:prSet presAssocID="{457387CB-808B-4716-B15E-8D0CC4DCCEB0}" presName="sp" presStyleCnt="0"/>
      <dgm:spPr/>
      <dgm:t>
        <a:bodyPr/>
        <a:lstStyle/>
        <a:p>
          <a:endParaRPr lang="uk-UA"/>
        </a:p>
      </dgm:t>
    </dgm:pt>
    <dgm:pt modelId="{AE828FC6-8E93-402D-AA51-095EE6AE3A83}" type="pres">
      <dgm:prSet presAssocID="{713A5ACC-FB13-40E2-AEBE-2F39DB840DDC}" presName="composite" presStyleCnt="0"/>
      <dgm:spPr/>
      <dgm:t>
        <a:bodyPr/>
        <a:lstStyle/>
        <a:p>
          <a:endParaRPr lang="uk-UA"/>
        </a:p>
      </dgm:t>
    </dgm:pt>
    <dgm:pt modelId="{77140F62-D53E-4357-B158-6614E75CEA09}" type="pres">
      <dgm:prSet presAssocID="{713A5ACC-FB13-40E2-AEBE-2F39DB840DDC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038670-FBF2-4F50-9348-F4D10583F42E}" type="pres">
      <dgm:prSet presAssocID="{713A5ACC-FB13-40E2-AEBE-2F39DB840DDC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072F8C5-B5BF-4EC3-9B23-96CE9187AD49}" srcId="{AD415587-70A6-4077-B24E-7DD23AD33B0C}" destId="{713A5ACC-FB13-40E2-AEBE-2F39DB840DDC}" srcOrd="7" destOrd="0" parTransId="{441B1EC2-F23A-4744-8CF2-D208D8F5709E}" sibTransId="{02C9201B-D80B-4F86-B3BF-F13816FB9953}"/>
    <dgm:cxn modelId="{DDE51098-D753-4B96-9C6E-0CA9C4562491}" type="presOf" srcId="{1B0C7354-2B72-43BE-8FF8-5F304D3873EC}" destId="{E9AE03A4-51D1-426E-A026-39C74667F5BC}" srcOrd="0" destOrd="0" presId="urn:microsoft.com/office/officeart/2005/8/layout/chevron2"/>
    <dgm:cxn modelId="{CB824C34-BA7E-4B47-8F51-62BAC62ACD29}" type="presOf" srcId="{87A7F3B3-097C-4A41-9788-9FE73E17AE03}" destId="{DF038670-FBF2-4F50-9348-F4D10583F42E}" srcOrd="0" destOrd="0" presId="urn:microsoft.com/office/officeart/2005/8/layout/chevron2"/>
    <dgm:cxn modelId="{6EDB9228-99F6-4ABB-AA0D-D49B880A7BDA}" srcId="{AD415587-70A6-4077-B24E-7DD23AD33B0C}" destId="{A9050B6A-B80B-4474-91A8-CE6FB335E5DB}" srcOrd="1" destOrd="0" parTransId="{4E64F1B4-FAD3-4E26-BD5E-39F3C2022E54}" sibTransId="{499E4A1E-02BF-402F-9667-FEC8C218487B}"/>
    <dgm:cxn modelId="{057366F1-48D3-4E28-A007-C736EEC82AE0}" type="presOf" srcId="{87B73D7D-CAF9-4823-A6C4-C676DAF5525D}" destId="{E897236A-F113-4E32-AA87-A4F45EC66549}" srcOrd="0" destOrd="0" presId="urn:microsoft.com/office/officeart/2005/8/layout/chevron2"/>
    <dgm:cxn modelId="{850E8C08-5B60-4ABB-9E07-917BEC577C4A}" type="presOf" srcId="{CE3BC910-8580-4978-887F-4AC5F5815CA3}" destId="{8BCC5579-CAD3-43BC-8A7D-71EFD07E745A}" srcOrd="0" destOrd="0" presId="urn:microsoft.com/office/officeart/2005/8/layout/chevron2"/>
    <dgm:cxn modelId="{34847483-65C8-44BA-8BE2-3F46DFCC8C14}" srcId="{CE3BC910-8580-4978-887F-4AC5F5815CA3}" destId="{1B0C7354-2B72-43BE-8FF8-5F304D3873EC}" srcOrd="0" destOrd="0" parTransId="{E562579D-6607-488E-85F9-08145DD55DFA}" sibTransId="{26C9298D-DC64-460A-B21F-7AFCA8C9ABCE}"/>
    <dgm:cxn modelId="{5AFE8ECF-3860-4B0F-BD59-10D078D57F44}" type="presOf" srcId="{36E03361-0156-4739-AA7F-137691108CB6}" destId="{48EBF224-59DE-4186-B49F-EA1A001C08E3}" srcOrd="0" destOrd="0" presId="urn:microsoft.com/office/officeart/2005/8/layout/chevron2"/>
    <dgm:cxn modelId="{F37F876D-0068-4B7A-85DA-244813E344CA}" srcId="{AD415587-70A6-4077-B24E-7DD23AD33B0C}" destId="{36E03361-0156-4739-AA7F-137691108CB6}" srcOrd="0" destOrd="0" parTransId="{13EDDB10-4DEC-4263-8296-D57F0B8BF1CD}" sibTransId="{B2F49966-B1AC-435D-BF9B-3857DB14CF66}"/>
    <dgm:cxn modelId="{1C70E116-551C-4566-BC14-D9812456829F}" type="presOf" srcId="{00B631D2-F57A-48D6-8D0C-1B55F6FECE9E}" destId="{75BABDBE-887F-4499-BA2B-D2FB178B1AE4}" srcOrd="0" destOrd="0" presId="urn:microsoft.com/office/officeart/2005/8/layout/chevron2"/>
    <dgm:cxn modelId="{49FEB556-BA2C-4A77-8BBB-711521953F96}" srcId="{AD415587-70A6-4077-B24E-7DD23AD33B0C}" destId="{0633697E-03FA-4F0F-9632-2113FF31B38A}" srcOrd="6" destOrd="0" parTransId="{6D89589B-876D-4526-8BEA-D5A0701D8D39}" sibTransId="{457387CB-808B-4716-B15E-8D0CC4DCCEB0}"/>
    <dgm:cxn modelId="{30BC63DC-0677-45BA-954E-C85CCD39D821}" srcId="{A9050B6A-B80B-4474-91A8-CE6FB335E5DB}" destId="{73C70AAB-E72F-4405-9AA9-1BA17380BC05}" srcOrd="0" destOrd="0" parTransId="{0B00AFFE-B633-41C9-8CD9-0DC289526FAE}" sibTransId="{D2C8E222-EDFB-4DBE-B36E-B6C37C6FE72A}"/>
    <dgm:cxn modelId="{948486FE-B40A-45AC-BA65-342F0056281B}" type="presOf" srcId="{73C70AAB-E72F-4405-9AA9-1BA17380BC05}" destId="{E7E64AD5-587D-4573-BCE8-76A579DB1779}" srcOrd="0" destOrd="0" presId="urn:microsoft.com/office/officeart/2005/8/layout/chevron2"/>
    <dgm:cxn modelId="{3F1CB9B5-945B-42BF-A6C3-36A1860307AF}" type="presOf" srcId="{713A5ACC-FB13-40E2-AEBE-2F39DB840DDC}" destId="{77140F62-D53E-4357-B158-6614E75CEA09}" srcOrd="0" destOrd="0" presId="urn:microsoft.com/office/officeart/2005/8/layout/chevron2"/>
    <dgm:cxn modelId="{16AF995A-D7E6-4083-8595-92566688E210}" srcId="{713A5ACC-FB13-40E2-AEBE-2F39DB840DDC}" destId="{87A7F3B3-097C-4A41-9788-9FE73E17AE03}" srcOrd="0" destOrd="0" parTransId="{5D1937A1-68D4-494C-B6E7-0AD89CF1EE4C}" sibTransId="{0B2614AD-2664-4446-B481-B609F328EAC7}"/>
    <dgm:cxn modelId="{A8CF9124-5BAB-4EF9-BAAC-6294413D5A17}" srcId="{AD415587-70A6-4077-B24E-7DD23AD33B0C}" destId="{DAB6F9B8-B7FF-4559-A6E6-E2A8573B7097}" srcOrd="5" destOrd="0" parTransId="{C49CB8DC-122C-4324-8B3C-8D62D5F16691}" sibTransId="{F8975880-BC3A-4F74-AE95-0A362711614D}"/>
    <dgm:cxn modelId="{05EFCBE4-E056-42D1-87BA-84BE27E2DC8C}" srcId="{AD415587-70A6-4077-B24E-7DD23AD33B0C}" destId="{65BD9C8A-41B6-4447-8980-A2F9352144EE}" srcOrd="4" destOrd="0" parTransId="{7B8F4466-BDA8-4DC1-99F5-1110B14DD5B0}" sibTransId="{B4B10A4E-C758-4C7D-833D-BF5DA7C1F1AB}"/>
    <dgm:cxn modelId="{8FD18A0B-0318-43AE-B53C-ABACBD472C67}" srcId="{0633697E-03FA-4F0F-9632-2113FF31B38A}" destId="{00B631D2-F57A-48D6-8D0C-1B55F6FECE9E}" srcOrd="0" destOrd="0" parTransId="{9B3501FA-8F6C-45D6-8E8B-1EA8A4DBE97C}" sibTransId="{E35B45BD-BC52-4009-B2A2-9A22E5215F43}"/>
    <dgm:cxn modelId="{6F19D3CE-3A92-447A-BC1C-F947824BF19B}" type="presOf" srcId="{DABB5FDA-147F-44B7-9344-2939A3721084}" destId="{37A79FDF-B32D-4068-9800-6C5B577DEFBD}" srcOrd="0" destOrd="0" presId="urn:microsoft.com/office/officeart/2005/8/layout/chevron2"/>
    <dgm:cxn modelId="{8D54DB0A-EA6D-4CCE-9530-55916E2CF99F}" srcId="{AD415587-70A6-4077-B24E-7DD23AD33B0C}" destId="{58D27621-9EEB-42D8-BEAB-021EA775892F}" srcOrd="3" destOrd="0" parTransId="{E55B1062-2A50-4271-AB82-8A5C615624EB}" sibTransId="{04AF05F7-84BA-4733-9647-FEE661224126}"/>
    <dgm:cxn modelId="{7A3E4B82-216B-459F-B3FC-47CCAA794741}" srcId="{65BD9C8A-41B6-4447-8980-A2F9352144EE}" destId="{DABB5FDA-147F-44B7-9344-2939A3721084}" srcOrd="0" destOrd="0" parTransId="{BA209471-F7F7-4A7A-94DE-829E3BF5F1F2}" sibTransId="{67E3FAE9-2765-4B93-A78F-7CEA5C9F4EC6}"/>
    <dgm:cxn modelId="{5F2A8ABB-CBA3-4A2F-BEA5-B78ECB7AF3A7}" type="presOf" srcId="{DAB6F9B8-B7FF-4559-A6E6-E2A8573B7097}" destId="{F5664594-607E-45F7-9EA8-EDEBB0347B19}" srcOrd="0" destOrd="0" presId="urn:microsoft.com/office/officeart/2005/8/layout/chevron2"/>
    <dgm:cxn modelId="{7169A043-9FDF-4023-A810-567D993D4979}" type="presOf" srcId="{CEB45C03-088F-4018-A204-75DE9E509A2B}" destId="{BC9979E7-E79B-4886-BE62-7022B76B0A69}" srcOrd="0" destOrd="0" presId="urn:microsoft.com/office/officeart/2005/8/layout/chevron2"/>
    <dgm:cxn modelId="{FF33F7B7-C091-4A80-8180-7A66B0F4BDD0}" srcId="{58D27621-9EEB-42D8-BEAB-021EA775892F}" destId="{70891D4C-D4D8-44E3-A99E-996F87ED56DF}" srcOrd="0" destOrd="0" parTransId="{45CAC164-9A72-4DE7-B3C3-1F9361C20D60}" sibTransId="{358B4977-B661-44EC-A5AF-1C1069076503}"/>
    <dgm:cxn modelId="{7C9C010F-742C-4253-996F-2F25A612B77F}" type="presOf" srcId="{70891D4C-D4D8-44E3-A99E-996F87ED56DF}" destId="{49D3E463-1ABD-4AD7-AA70-4E8646969E00}" srcOrd="0" destOrd="0" presId="urn:microsoft.com/office/officeart/2005/8/layout/chevron2"/>
    <dgm:cxn modelId="{A6DC4FD5-49D2-4CD3-9F1C-363C73922B92}" srcId="{DAB6F9B8-B7FF-4559-A6E6-E2A8573B7097}" destId="{CEB45C03-088F-4018-A204-75DE9E509A2B}" srcOrd="0" destOrd="0" parTransId="{BDF33494-6F16-4C92-82AC-8B3062C9BC27}" sibTransId="{F3656E9C-B89E-4EDE-8567-A6F84CFDEDB3}"/>
    <dgm:cxn modelId="{E550A70F-BA2A-4B87-A0C8-5B681C0106A1}" type="presOf" srcId="{A9050B6A-B80B-4474-91A8-CE6FB335E5DB}" destId="{0DC22A09-CB99-4E87-A2E3-F6DA7B239D35}" srcOrd="0" destOrd="0" presId="urn:microsoft.com/office/officeart/2005/8/layout/chevron2"/>
    <dgm:cxn modelId="{9E8C6F2B-8650-419B-A00F-402D49A1C085}" type="presOf" srcId="{65BD9C8A-41B6-4447-8980-A2F9352144EE}" destId="{23561C71-7FC6-4384-8F68-BA05B879B735}" srcOrd="0" destOrd="0" presId="urn:microsoft.com/office/officeart/2005/8/layout/chevron2"/>
    <dgm:cxn modelId="{2686D054-44FA-4823-9A3A-7FD15097F79C}" type="presOf" srcId="{0633697E-03FA-4F0F-9632-2113FF31B38A}" destId="{CED92388-7968-4BE9-B83B-7D9E9BDAD1F7}" srcOrd="0" destOrd="0" presId="urn:microsoft.com/office/officeart/2005/8/layout/chevron2"/>
    <dgm:cxn modelId="{46AFD133-5542-4928-BF2D-C0935976828F}" srcId="{AD415587-70A6-4077-B24E-7DD23AD33B0C}" destId="{CE3BC910-8580-4978-887F-4AC5F5815CA3}" srcOrd="2" destOrd="0" parTransId="{37968E56-7AC5-4E90-8365-390403ABDE69}" sibTransId="{AC093F90-E7E1-4163-8374-AC78BE3A135D}"/>
    <dgm:cxn modelId="{A2CC09F7-B7B6-44AA-A230-02C8994232C8}" type="presOf" srcId="{58D27621-9EEB-42D8-BEAB-021EA775892F}" destId="{33DC6793-3D75-4E77-8F90-CA53FAFCC88C}" srcOrd="0" destOrd="0" presId="urn:microsoft.com/office/officeart/2005/8/layout/chevron2"/>
    <dgm:cxn modelId="{6DAC9FA3-9D04-44FB-BCE0-24BEC88628AB}" srcId="{36E03361-0156-4739-AA7F-137691108CB6}" destId="{87B73D7D-CAF9-4823-A6C4-C676DAF5525D}" srcOrd="0" destOrd="0" parTransId="{378CB927-C9D1-4A25-8246-4C8A8DE4D37E}" sibTransId="{FA945BF3-9CE9-43DA-9BA6-F087260C65AC}"/>
    <dgm:cxn modelId="{E8353124-E00E-4C92-B098-928ED734082B}" type="presOf" srcId="{AD415587-70A6-4077-B24E-7DD23AD33B0C}" destId="{456E75CF-31E7-443D-A1A0-6EBCDD5E0A81}" srcOrd="0" destOrd="0" presId="urn:microsoft.com/office/officeart/2005/8/layout/chevron2"/>
    <dgm:cxn modelId="{285EC563-FD6D-407D-98AD-F91814989424}" type="presParOf" srcId="{456E75CF-31E7-443D-A1A0-6EBCDD5E0A81}" destId="{B227FDA8-3C9B-46D5-867D-2BE0341A2547}" srcOrd="0" destOrd="0" presId="urn:microsoft.com/office/officeart/2005/8/layout/chevron2"/>
    <dgm:cxn modelId="{496AA884-37BB-43E3-B770-95B7D424A285}" type="presParOf" srcId="{B227FDA8-3C9B-46D5-867D-2BE0341A2547}" destId="{48EBF224-59DE-4186-B49F-EA1A001C08E3}" srcOrd="0" destOrd="0" presId="urn:microsoft.com/office/officeart/2005/8/layout/chevron2"/>
    <dgm:cxn modelId="{EA9F13A9-4EF5-4BC5-9017-8A0A3D50ED7C}" type="presParOf" srcId="{B227FDA8-3C9B-46D5-867D-2BE0341A2547}" destId="{E897236A-F113-4E32-AA87-A4F45EC66549}" srcOrd="1" destOrd="0" presId="urn:microsoft.com/office/officeart/2005/8/layout/chevron2"/>
    <dgm:cxn modelId="{F3924FDE-A15B-4934-B1AA-1DF8CBCCB94C}" type="presParOf" srcId="{456E75CF-31E7-443D-A1A0-6EBCDD5E0A81}" destId="{A14666F0-DE4B-4D84-B29E-9293B9A5FE22}" srcOrd="1" destOrd="0" presId="urn:microsoft.com/office/officeart/2005/8/layout/chevron2"/>
    <dgm:cxn modelId="{93BA396A-F702-46C3-AD63-ED225DE7E7F7}" type="presParOf" srcId="{456E75CF-31E7-443D-A1A0-6EBCDD5E0A81}" destId="{651A2F9A-CA7C-47C4-B283-0B28DCFF0944}" srcOrd="2" destOrd="0" presId="urn:microsoft.com/office/officeart/2005/8/layout/chevron2"/>
    <dgm:cxn modelId="{8C1261A6-6B9C-4BFF-BFF3-D81F562D65ED}" type="presParOf" srcId="{651A2F9A-CA7C-47C4-B283-0B28DCFF0944}" destId="{0DC22A09-CB99-4E87-A2E3-F6DA7B239D35}" srcOrd="0" destOrd="0" presId="urn:microsoft.com/office/officeart/2005/8/layout/chevron2"/>
    <dgm:cxn modelId="{1457FD6A-50E2-451D-8931-CAF716E23F72}" type="presParOf" srcId="{651A2F9A-CA7C-47C4-B283-0B28DCFF0944}" destId="{E7E64AD5-587D-4573-BCE8-76A579DB1779}" srcOrd="1" destOrd="0" presId="urn:microsoft.com/office/officeart/2005/8/layout/chevron2"/>
    <dgm:cxn modelId="{BE99AE1E-AFFB-491F-9099-8CC7D6022EB1}" type="presParOf" srcId="{456E75CF-31E7-443D-A1A0-6EBCDD5E0A81}" destId="{CC3BD2AE-2E35-4EC0-A14D-6D9FA98D7F4F}" srcOrd="3" destOrd="0" presId="urn:microsoft.com/office/officeart/2005/8/layout/chevron2"/>
    <dgm:cxn modelId="{312545AC-D227-4C69-998F-0533CF249379}" type="presParOf" srcId="{456E75CF-31E7-443D-A1A0-6EBCDD5E0A81}" destId="{242E2D2F-DC57-441A-947A-3F9511FE3645}" srcOrd="4" destOrd="0" presId="urn:microsoft.com/office/officeart/2005/8/layout/chevron2"/>
    <dgm:cxn modelId="{1474074A-9AF5-4D6B-8F2D-AD4225AFCA7E}" type="presParOf" srcId="{242E2D2F-DC57-441A-947A-3F9511FE3645}" destId="{8BCC5579-CAD3-43BC-8A7D-71EFD07E745A}" srcOrd="0" destOrd="0" presId="urn:microsoft.com/office/officeart/2005/8/layout/chevron2"/>
    <dgm:cxn modelId="{6C60C773-139B-4A95-B5AC-2504453BF1E8}" type="presParOf" srcId="{242E2D2F-DC57-441A-947A-3F9511FE3645}" destId="{E9AE03A4-51D1-426E-A026-39C74667F5BC}" srcOrd="1" destOrd="0" presId="urn:microsoft.com/office/officeart/2005/8/layout/chevron2"/>
    <dgm:cxn modelId="{DF447E0A-7125-4B37-8EFA-373D691F2BCF}" type="presParOf" srcId="{456E75CF-31E7-443D-A1A0-6EBCDD5E0A81}" destId="{6D098516-A134-4B22-9309-A701C0EFAB6D}" srcOrd="5" destOrd="0" presId="urn:microsoft.com/office/officeart/2005/8/layout/chevron2"/>
    <dgm:cxn modelId="{1BB334E7-75D5-4E78-9971-BEAB9E87FDC5}" type="presParOf" srcId="{456E75CF-31E7-443D-A1A0-6EBCDD5E0A81}" destId="{0DED7C2B-FD6F-4155-8AD4-960D01D8F3C6}" srcOrd="6" destOrd="0" presId="urn:microsoft.com/office/officeart/2005/8/layout/chevron2"/>
    <dgm:cxn modelId="{93C8B9B6-AD7F-46FB-ACB6-FB036B7A9D63}" type="presParOf" srcId="{0DED7C2B-FD6F-4155-8AD4-960D01D8F3C6}" destId="{33DC6793-3D75-4E77-8F90-CA53FAFCC88C}" srcOrd="0" destOrd="0" presId="urn:microsoft.com/office/officeart/2005/8/layout/chevron2"/>
    <dgm:cxn modelId="{A29033B5-9DC9-4807-88E3-158A19D8D064}" type="presParOf" srcId="{0DED7C2B-FD6F-4155-8AD4-960D01D8F3C6}" destId="{49D3E463-1ABD-4AD7-AA70-4E8646969E00}" srcOrd="1" destOrd="0" presId="urn:microsoft.com/office/officeart/2005/8/layout/chevron2"/>
    <dgm:cxn modelId="{E7012DD6-89BA-4A54-95FF-C7A642C4FD14}" type="presParOf" srcId="{456E75CF-31E7-443D-A1A0-6EBCDD5E0A81}" destId="{5CF11D0A-DA87-41D1-8CB0-685FDBE93082}" srcOrd="7" destOrd="0" presId="urn:microsoft.com/office/officeart/2005/8/layout/chevron2"/>
    <dgm:cxn modelId="{EFCC6C9E-F6C7-40C0-9AAF-F11F074E6116}" type="presParOf" srcId="{456E75CF-31E7-443D-A1A0-6EBCDD5E0A81}" destId="{AEBA7A46-F007-43A3-AFBA-CE2E5E726553}" srcOrd="8" destOrd="0" presId="urn:microsoft.com/office/officeart/2005/8/layout/chevron2"/>
    <dgm:cxn modelId="{CA002F92-317A-4920-90CE-AC81FB273245}" type="presParOf" srcId="{AEBA7A46-F007-43A3-AFBA-CE2E5E726553}" destId="{23561C71-7FC6-4384-8F68-BA05B879B735}" srcOrd="0" destOrd="0" presId="urn:microsoft.com/office/officeart/2005/8/layout/chevron2"/>
    <dgm:cxn modelId="{5CEC3C5E-EA02-4B71-B215-C010A755BDAE}" type="presParOf" srcId="{AEBA7A46-F007-43A3-AFBA-CE2E5E726553}" destId="{37A79FDF-B32D-4068-9800-6C5B577DEFBD}" srcOrd="1" destOrd="0" presId="urn:microsoft.com/office/officeart/2005/8/layout/chevron2"/>
    <dgm:cxn modelId="{B801A62A-9398-4E41-905F-36D56A20E168}" type="presParOf" srcId="{456E75CF-31E7-443D-A1A0-6EBCDD5E0A81}" destId="{AD17687A-0BF6-4C9F-8CA0-B4CBC7A2754F}" srcOrd="9" destOrd="0" presId="urn:microsoft.com/office/officeart/2005/8/layout/chevron2"/>
    <dgm:cxn modelId="{F66FAEA2-406D-453E-B7D0-E343B0BF848A}" type="presParOf" srcId="{456E75CF-31E7-443D-A1A0-6EBCDD5E0A81}" destId="{C648AEC0-9ED3-49EC-BB31-33FC2EF3A46F}" srcOrd="10" destOrd="0" presId="urn:microsoft.com/office/officeart/2005/8/layout/chevron2"/>
    <dgm:cxn modelId="{36FEBE63-2CAE-49D2-8549-ECDCA48534D3}" type="presParOf" srcId="{C648AEC0-9ED3-49EC-BB31-33FC2EF3A46F}" destId="{F5664594-607E-45F7-9EA8-EDEBB0347B19}" srcOrd="0" destOrd="0" presId="urn:microsoft.com/office/officeart/2005/8/layout/chevron2"/>
    <dgm:cxn modelId="{8E27DDF5-2EDE-456C-BB92-75435793A71A}" type="presParOf" srcId="{C648AEC0-9ED3-49EC-BB31-33FC2EF3A46F}" destId="{BC9979E7-E79B-4886-BE62-7022B76B0A69}" srcOrd="1" destOrd="0" presId="urn:microsoft.com/office/officeart/2005/8/layout/chevron2"/>
    <dgm:cxn modelId="{AE3CE1BC-F8B6-4483-8AA7-36B3E2E168F1}" type="presParOf" srcId="{456E75CF-31E7-443D-A1A0-6EBCDD5E0A81}" destId="{EB74A0EE-5083-4318-9A0F-1A401410DC17}" srcOrd="11" destOrd="0" presId="urn:microsoft.com/office/officeart/2005/8/layout/chevron2"/>
    <dgm:cxn modelId="{BA71D897-23E3-4506-8BE2-20701A0C3EB3}" type="presParOf" srcId="{456E75CF-31E7-443D-A1A0-6EBCDD5E0A81}" destId="{5D6427B8-3B14-4501-BF05-380D62F9A109}" srcOrd="12" destOrd="0" presId="urn:microsoft.com/office/officeart/2005/8/layout/chevron2"/>
    <dgm:cxn modelId="{4FBAFA55-C0A5-4D88-81E9-5859EF10C8DE}" type="presParOf" srcId="{5D6427B8-3B14-4501-BF05-380D62F9A109}" destId="{CED92388-7968-4BE9-B83B-7D9E9BDAD1F7}" srcOrd="0" destOrd="0" presId="urn:microsoft.com/office/officeart/2005/8/layout/chevron2"/>
    <dgm:cxn modelId="{E6C1E391-C631-4A46-A4E5-59D59B8E1CE1}" type="presParOf" srcId="{5D6427B8-3B14-4501-BF05-380D62F9A109}" destId="{75BABDBE-887F-4499-BA2B-D2FB178B1AE4}" srcOrd="1" destOrd="0" presId="urn:microsoft.com/office/officeart/2005/8/layout/chevron2"/>
    <dgm:cxn modelId="{E619EC38-1674-4992-BF19-E263FFFF66B6}" type="presParOf" srcId="{456E75CF-31E7-443D-A1A0-6EBCDD5E0A81}" destId="{55C92FBB-5158-4F0C-9FD0-374FC720F859}" srcOrd="13" destOrd="0" presId="urn:microsoft.com/office/officeart/2005/8/layout/chevron2"/>
    <dgm:cxn modelId="{9B899BC7-6FBC-4F56-8E9A-E522D265CD5F}" type="presParOf" srcId="{456E75CF-31E7-443D-A1A0-6EBCDD5E0A81}" destId="{AE828FC6-8E93-402D-AA51-095EE6AE3A83}" srcOrd="14" destOrd="0" presId="urn:microsoft.com/office/officeart/2005/8/layout/chevron2"/>
    <dgm:cxn modelId="{CBE5DAFB-8AEC-4E94-880A-215A60DE4C2A}" type="presParOf" srcId="{AE828FC6-8E93-402D-AA51-095EE6AE3A83}" destId="{77140F62-D53E-4357-B158-6614E75CEA09}" srcOrd="0" destOrd="0" presId="urn:microsoft.com/office/officeart/2005/8/layout/chevron2"/>
    <dgm:cxn modelId="{81CC4D45-8733-49EE-AEA7-805BB4D4D3A8}" type="presParOf" srcId="{AE828FC6-8E93-402D-AA51-095EE6AE3A83}" destId="{DF038670-FBF2-4F50-9348-F4D10583F42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49C2AB-F7CE-4664-9CD2-57FB2129CCA8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F01EF5E-904F-4427-8634-D79617B9B71A}">
      <dgm:prSet phldrT="[Текст]" phldr="1" custT="1"/>
      <dgm:spPr/>
      <dgm:t>
        <a:bodyPr/>
        <a:lstStyle/>
        <a:p>
          <a:endParaRPr lang="uk-UA" sz="2400" b="0"/>
        </a:p>
      </dgm:t>
    </dgm:pt>
    <dgm:pt modelId="{4AF554AD-4729-4C8C-9F68-75EC36A37FBA}" type="parTrans" cxnId="{5AA39033-70C1-4C29-8DB7-AEC1C3DBFDE1}">
      <dgm:prSet/>
      <dgm:spPr/>
      <dgm:t>
        <a:bodyPr/>
        <a:lstStyle/>
        <a:p>
          <a:endParaRPr lang="uk-UA" b="0"/>
        </a:p>
      </dgm:t>
    </dgm:pt>
    <dgm:pt modelId="{9016C723-F3F8-4D90-B96D-81E59623B5E6}" type="sibTrans" cxnId="{5AA39033-70C1-4C29-8DB7-AEC1C3DBFDE1}">
      <dgm:prSet/>
      <dgm:spPr/>
      <dgm:t>
        <a:bodyPr/>
        <a:lstStyle/>
        <a:p>
          <a:endParaRPr lang="uk-UA" b="0"/>
        </a:p>
      </dgm:t>
    </dgm:pt>
    <dgm:pt modelId="{DAC042F3-B174-4258-9158-F421A1D5EECC}">
      <dgm:prSet phldrT="[Текст]" custT="1"/>
      <dgm:spPr/>
      <dgm:t>
        <a:bodyPr/>
        <a:lstStyle/>
        <a:p>
          <a:r>
            <a:rPr lang="uk-UA" sz="2400" b="0" dirty="0" smtClean="0"/>
            <a:t>техніка-програміста; інженера;</a:t>
          </a:r>
          <a:endParaRPr lang="uk-UA" sz="2400" b="0" dirty="0"/>
        </a:p>
      </dgm:t>
    </dgm:pt>
    <dgm:pt modelId="{5C674EC2-562D-49FF-BBD0-76A25E859A52}" type="parTrans" cxnId="{172FF913-390C-43BE-BAA9-8133A8B0F6EE}">
      <dgm:prSet/>
      <dgm:spPr/>
      <dgm:t>
        <a:bodyPr/>
        <a:lstStyle/>
        <a:p>
          <a:endParaRPr lang="uk-UA" b="0"/>
        </a:p>
      </dgm:t>
    </dgm:pt>
    <dgm:pt modelId="{5A5ABAE5-B1E2-467C-B800-2F07AFDC7845}" type="sibTrans" cxnId="{172FF913-390C-43BE-BAA9-8133A8B0F6EE}">
      <dgm:prSet/>
      <dgm:spPr/>
      <dgm:t>
        <a:bodyPr/>
        <a:lstStyle/>
        <a:p>
          <a:endParaRPr lang="uk-UA" b="0"/>
        </a:p>
      </dgm:t>
    </dgm:pt>
    <dgm:pt modelId="{1700B274-92B3-478D-AE49-2BBE773ABF0B}">
      <dgm:prSet phldrT="[Текст]" phldr="1" custT="1"/>
      <dgm:spPr/>
      <dgm:t>
        <a:bodyPr/>
        <a:lstStyle/>
        <a:p>
          <a:endParaRPr lang="uk-UA" sz="2400" b="0"/>
        </a:p>
      </dgm:t>
    </dgm:pt>
    <dgm:pt modelId="{B9BD302B-09BF-4B21-8244-1467B7AF7AF3}" type="parTrans" cxnId="{AEF65D57-7870-4E9E-AB2F-0F7DACEF6FC1}">
      <dgm:prSet/>
      <dgm:spPr/>
      <dgm:t>
        <a:bodyPr/>
        <a:lstStyle/>
        <a:p>
          <a:endParaRPr lang="uk-UA" b="0"/>
        </a:p>
      </dgm:t>
    </dgm:pt>
    <dgm:pt modelId="{C4D7FADD-5969-4ADA-981E-459A49908FF3}" type="sibTrans" cxnId="{AEF65D57-7870-4E9E-AB2F-0F7DACEF6FC1}">
      <dgm:prSet/>
      <dgm:spPr/>
      <dgm:t>
        <a:bodyPr/>
        <a:lstStyle/>
        <a:p>
          <a:endParaRPr lang="uk-UA" b="0"/>
        </a:p>
      </dgm:t>
    </dgm:pt>
    <dgm:pt modelId="{984EA806-DA34-4D5E-BC56-E492019A8467}">
      <dgm:prSet phldrT="[Текст]" custT="1"/>
      <dgm:spPr/>
      <dgm:t>
        <a:bodyPr/>
        <a:lstStyle/>
        <a:p>
          <a:r>
            <a:rPr lang="uk-UA" sz="2400" b="0" dirty="0" smtClean="0"/>
            <a:t>оператора електронно-обчислювальної техніки;</a:t>
          </a:r>
          <a:endParaRPr lang="uk-UA" sz="2400" b="0" dirty="0"/>
        </a:p>
      </dgm:t>
    </dgm:pt>
    <dgm:pt modelId="{933352E4-FFC0-445D-8F32-0DCA69B8C5C3}" type="parTrans" cxnId="{AEBB5DE6-6528-4D07-9DC2-7D3F22BB2C3D}">
      <dgm:prSet/>
      <dgm:spPr/>
      <dgm:t>
        <a:bodyPr/>
        <a:lstStyle/>
        <a:p>
          <a:endParaRPr lang="uk-UA" b="0"/>
        </a:p>
      </dgm:t>
    </dgm:pt>
    <dgm:pt modelId="{FEA99D0A-48CF-4CFF-9A10-F037970644F8}" type="sibTrans" cxnId="{AEBB5DE6-6528-4D07-9DC2-7D3F22BB2C3D}">
      <dgm:prSet/>
      <dgm:spPr/>
      <dgm:t>
        <a:bodyPr/>
        <a:lstStyle/>
        <a:p>
          <a:endParaRPr lang="uk-UA" b="0"/>
        </a:p>
      </dgm:t>
    </dgm:pt>
    <dgm:pt modelId="{166E655B-521E-4665-B55E-D5232260D161}">
      <dgm:prSet phldrT="[Текст]" phldr="1" custT="1"/>
      <dgm:spPr/>
      <dgm:t>
        <a:bodyPr/>
        <a:lstStyle/>
        <a:p>
          <a:endParaRPr lang="uk-UA" sz="2400" b="0" dirty="0"/>
        </a:p>
      </dgm:t>
    </dgm:pt>
    <dgm:pt modelId="{3A2D9663-BF4B-4D03-BCD3-B90AA8007E59}" type="parTrans" cxnId="{B3295847-4207-4A04-A87E-B6803D66CFB4}">
      <dgm:prSet/>
      <dgm:spPr/>
      <dgm:t>
        <a:bodyPr/>
        <a:lstStyle/>
        <a:p>
          <a:endParaRPr lang="uk-UA" b="0"/>
        </a:p>
      </dgm:t>
    </dgm:pt>
    <dgm:pt modelId="{FCCE2128-899E-467C-A7E8-AE5F698E9B4D}" type="sibTrans" cxnId="{B3295847-4207-4A04-A87E-B6803D66CFB4}">
      <dgm:prSet/>
      <dgm:spPr/>
      <dgm:t>
        <a:bodyPr/>
        <a:lstStyle/>
        <a:p>
          <a:endParaRPr lang="uk-UA" b="0"/>
        </a:p>
      </dgm:t>
    </dgm:pt>
    <dgm:pt modelId="{724D7F54-ACE3-4369-8AE1-4FA93624196B}">
      <dgm:prSet phldrT="[Текст]" custT="1"/>
      <dgm:spPr/>
      <dgm:t>
        <a:bodyPr/>
        <a:lstStyle/>
        <a:p>
          <a:r>
            <a:rPr lang="uk-UA" sz="2400" b="0" dirty="0" smtClean="0"/>
            <a:t>референта; адміністративного секретаря. </a:t>
          </a:r>
          <a:endParaRPr lang="uk-UA" sz="2400" b="0" dirty="0"/>
        </a:p>
      </dgm:t>
    </dgm:pt>
    <dgm:pt modelId="{354570CA-0663-44AA-9D41-7F0444A18922}" type="parTrans" cxnId="{783C3DCB-88C1-45A6-99A5-7CB3103701CC}">
      <dgm:prSet/>
      <dgm:spPr/>
      <dgm:t>
        <a:bodyPr/>
        <a:lstStyle/>
        <a:p>
          <a:endParaRPr lang="uk-UA" b="0"/>
        </a:p>
      </dgm:t>
    </dgm:pt>
    <dgm:pt modelId="{6E9C5D70-C81E-4627-B0CF-0C270FD95540}" type="sibTrans" cxnId="{783C3DCB-88C1-45A6-99A5-7CB3103701CC}">
      <dgm:prSet/>
      <dgm:spPr/>
      <dgm:t>
        <a:bodyPr/>
        <a:lstStyle/>
        <a:p>
          <a:endParaRPr lang="uk-UA" b="0"/>
        </a:p>
      </dgm:t>
    </dgm:pt>
    <dgm:pt modelId="{CFE491C9-54CD-41F3-8EE2-0B2F0B8D17BE}" type="pres">
      <dgm:prSet presAssocID="{9F49C2AB-F7CE-4664-9CD2-57FB2129CC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CBBCDE-B7E8-4AE9-9954-F8BD7B24575C}" type="pres">
      <dgm:prSet presAssocID="{9F01EF5E-904F-4427-8634-D79617B9B71A}" presName="composite" presStyleCnt="0"/>
      <dgm:spPr/>
    </dgm:pt>
    <dgm:pt modelId="{608CB228-23E1-45EF-8AEF-DD23041C5713}" type="pres">
      <dgm:prSet presAssocID="{9F01EF5E-904F-4427-8634-D79617B9B71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A9C4CB-E0DA-456A-828A-60A7F67E5D5B}" type="pres">
      <dgm:prSet presAssocID="{9F01EF5E-904F-4427-8634-D79617B9B71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7CC75D-AECF-4453-9660-BB53F5A19203}" type="pres">
      <dgm:prSet presAssocID="{9016C723-F3F8-4D90-B96D-81E59623B5E6}" presName="sp" presStyleCnt="0"/>
      <dgm:spPr/>
    </dgm:pt>
    <dgm:pt modelId="{4917EE6C-0B73-4631-B0D8-C483EF5C180F}" type="pres">
      <dgm:prSet presAssocID="{1700B274-92B3-478D-AE49-2BBE773ABF0B}" presName="composite" presStyleCnt="0"/>
      <dgm:spPr/>
    </dgm:pt>
    <dgm:pt modelId="{AA3A7FEE-A6B7-4536-A946-255F4869F192}" type="pres">
      <dgm:prSet presAssocID="{1700B274-92B3-478D-AE49-2BBE773ABF0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F1BB0C-1C2B-4A3B-B6BE-B6384B351B60}" type="pres">
      <dgm:prSet presAssocID="{1700B274-92B3-478D-AE49-2BBE773ABF0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FA2B3C-48DD-44C2-A9F6-9B93A80C9ED6}" type="pres">
      <dgm:prSet presAssocID="{C4D7FADD-5969-4ADA-981E-459A49908FF3}" presName="sp" presStyleCnt="0"/>
      <dgm:spPr/>
    </dgm:pt>
    <dgm:pt modelId="{ADAF8E84-8A4C-4CA0-A553-4A4E77EF4900}" type="pres">
      <dgm:prSet presAssocID="{166E655B-521E-4665-B55E-D5232260D161}" presName="composite" presStyleCnt="0"/>
      <dgm:spPr/>
    </dgm:pt>
    <dgm:pt modelId="{FC396302-CC18-4A39-9556-FC96A8E0C445}" type="pres">
      <dgm:prSet presAssocID="{166E655B-521E-4665-B55E-D5232260D1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D6D6C0-1C0E-4469-AD27-DD77F9A18F0E}" type="pres">
      <dgm:prSet presAssocID="{166E655B-521E-4665-B55E-D5232260D1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4C34CD7-1AD7-41AA-99E3-978446F6AFC6}" type="presOf" srcId="{1700B274-92B3-478D-AE49-2BBE773ABF0B}" destId="{AA3A7FEE-A6B7-4536-A946-255F4869F192}" srcOrd="0" destOrd="0" presId="urn:microsoft.com/office/officeart/2005/8/layout/chevron2"/>
    <dgm:cxn modelId="{AEBB5DE6-6528-4D07-9DC2-7D3F22BB2C3D}" srcId="{1700B274-92B3-478D-AE49-2BBE773ABF0B}" destId="{984EA806-DA34-4D5E-BC56-E492019A8467}" srcOrd="0" destOrd="0" parTransId="{933352E4-FFC0-445D-8F32-0DCA69B8C5C3}" sibTransId="{FEA99D0A-48CF-4CFF-9A10-F037970644F8}"/>
    <dgm:cxn modelId="{B3295847-4207-4A04-A87E-B6803D66CFB4}" srcId="{9F49C2AB-F7CE-4664-9CD2-57FB2129CCA8}" destId="{166E655B-521E-4665-B55E-D5232260D161}" srcOrd="2" destOrd="0" parTransId="{3A2D9663-BF4B-4D03-BCD3-B90AA8007E59}" sibTransId="{FCCE2128-899E-467C-A7E8-AE5F698E9B4D}"/>
    <dgm:cxn modelId="{783C3DCB-88C1-45A6-99A5-7CB3103701CC}" srcId="{166E655B-521E-4665-B55E-D5232260D161}" destId="{724D7F54-ACE3-4369-8AE1-4FA93624196B}" srcOrd="0" destOrd="0" parTransId="{354570CA-0663-44AA-9D41-7F0444A18922}" sibTransId="{6E9C5D70-C81E-4627-B0CF-0C270FD95540}"/>
    <dgm:cxn modelId="{AEF65D57-7870-4E9E-AB2F-0F7DACEF6FC1}" srcId="{9F49C2AB-F7CE-4664-9CD2-57FB2129CCA8}" destId="{1700B274-92B3-478D-AE49-2BBE773ABF0B}" srcOrd="1" destOrd="0" parTransId="{B9BD302B-09BF-4B21-8244-1467B7AF7AF3}" sibTransId="{C4D7FADD-5969-4ADA-981E-459A49908FF3}"/>
    <dgm:cxn modelId="{9D7D37E7-871C-4B6F-9E75-27D53B5D3A51}" type="presOf" srcId="{166E655B-521E-4665-B55E-D5232260D161}" destId="{FC396302-CC18-4A39-9556-FC96A8E0C445}" srcOrd="0" destOrd="0" presId="urn:microsoft.com/office/officeart/2005/8/layout/chevron2"/>
    <dgm:cxn modelId="{13FBCFBA-8AEE-41D1-A77E-6A4E6933F3EA}" type="presOf" srcId="{984EA806-DA34-4D5E-BC56-E492019A8467}" destId="{42F1BB0C-1C2B-4A3B-B6BE-B6384B351B60}" srcOrd="0" destOrd="0" presId="urn:microsoft.com/office/officeart/2005/8/layout/chevron2"/>
    <dgm:cxn modelId="{62A5BEB7-7CEE-4198-A1F2-02EBDF4FB0D9}" type="presOf" srcId="{DAC042F3-B174-4258-9158-F421A1D5EECC}" destId="{00A9C4CB-E0DA-456A-828A-60A7F67E5D5B}" srcOrd="0" destOrd="0" presId="urn:microsoft.com/office/officeart/2005/8/layout/chevron2"/>
    <dgm:cxn modelId="{70E96772-4C3F-4958-B835-EE1F3EC89EE5}" type="presOf" srcId="{9F01EF5E-904F-4427-8634-D79617B9B71A}" destId="{608CB228-23E1-45EF-8AEF-DD23041C5713}" srcOrd="0" destOrd="0" presId="urn:microsoft.com/office/officeart/2005/8/layout/chevron2"/>
    <dgm:cxn modelId="{90564F0A-0F9F-4AD8-842D-38AC3CD516A1}" type="presOf" srcId="{724D7F54-ACE3-4369-8AE1-4FA93624196B}" destId="{55D6D6C0-1C0E-4469-AD27-DD77F9A18F0E}" srcOrd="0" destOrd="0" presId="urn:microsoft.com/office/officeart/2005/8/layout/chevron2"/>
    <dgm:cxn modelId="{973A1CCE-A1FE-46EF-B417-06181C1B8B71}" type="presOf" srcId="{9F49C2AB-F7CE-4664-9CD2-57FB2129CCA8}" destId="{CFE491C9-54CD-41F3-8EE2-0B2F0B8D17BE}" srcOrd="0" destOrd="0" presId="urn:microsoft.com/office/officeart/2005/8/layout/chevron2"/>
    <dgm:cxn modelId="{5AA39033-70C1-4C29-8DB7-AEC1C3DBFDE1}" srcId="{9F49C2AB-F7CE-4664-9CD2-57FB2129CCA8}" destId="{9F01EF5E-904F-4427-8634-D79617B9B71A}" srcOrd="0" destOrd="0" parTransId="{4AF554AD-4729-4C8C-9F68-75EC36A37FBA}" sibTransId="{9016C723-F3F8-4D90-B96D-81E59623B5E6}"/>
    <dgm:cxn modelId="{172FF913-390C-43BE-BAA9-8133A8B0F6EE}" srcId="{9F01EF5E-904F-4427-8634-D79617B9B71A}" destId="{DAC042F3-B174-4258-9158-F421A1D5EECC}" srcOrd="0" destOrd="0" parTransId="{5C674EC2-562D-49FF-BBD0-76A25E859A52}" sibTransId="{5A5ABAE5-B1E2-467C-B800-2F07AFDC7845}"/>
    <dgm:cxn modelId="{FFE68077-5581-45CD-87E0-3E878A28018A}" type="presParOf" srcId="{CFE491C9-54CD-41F3-8EE2-0B2F0B8D17BE}" destId="{9BCBBCDE-B7E8-4AE9-9954-F8BD7B24575C}" srcOrd="0" destOrd="0" presId="urn:microsoft.com/office/officeart/2005/8/layout/chevron2"/>
    <dgm:cxn modelId="{CBD081A7-AB71-432A-97E8-3A82DBB36675}" type="presParOf" srcId="{9BCBBCDE-B7E8-4AE9-9954-F8BD7B24575C}" destId="{608CB228-23E1-45EF-8AEF-DD23041C5713}" srcOrd="0" destOrd="0" presId="urn:microsoft.com/office/officeart/2005/8/layout/chevron2"/>
    <dgm:cxn modelId="{F4F690BD-ADBA-4CF4-BA50-BD5451DA5F7D}" type="presParOf" srcId="{9BCBBCDE-B7E8-4AE9-9954-F8BD7B24575C}" destId="{00A9C4CB-E0DA-456A-828A-60A7F67E5D5B}" srcOrd="1" destOrd="0" presId="urn:microsoft.com/office/officeart/2005/8/layout/chevron2"/>
    <dgm:cxn modelId="{DC7EBFB5-351F-4FB0-8791-482D674C2D4B}" type="presParOf" srcId="{CFE491C9-54CD-41F3-8EE2-0B2F0B8D17BE}" destId="{BC7CC75D-AECF-4453-9660-BB53F5A19203}" srcOrd="1" destOrd="0" presId="urn:microsoft.com/office/officeart/2005/8/layout/chevron2"/>
    <dgm:cxn modelId="{049DB57A-B65F-4B84-A8AF-DDAF175E8939}" type="presParOf" srcId="{CFE491C9-54CD-41F3-8EE2-0B2F0B8D17BE}" destId="{4917EE6C-0B73-4631-B0D8-C483EF5C180F}" srcOrd="2" destOrd="0" presId="urn:microsoft.com/office/officeart/2005/8/layout/chevron2"/>
    <dgm:cxn modelId="{2A39AF1A-4AD8-45F4-82CC-1986BC854F20}" type="presParOf" srcId="{4917EE6C-0B73-4631-B0D8-C483EF5C180F}" destId="{AA3A7FEE-A6B7-4536-A946-255F4869F192}" srcOrd="0" destOrd="0" presId="urn:microsoft.com/office/officeart/2005/8/layout/chevron2"/>
    <dgm:cxn modelId="{47A9DE73-4719-4DD9-A9F1-C11FC7FDBAFE}" type="presParOf" srcId="{4917EE6C-0B73-4631-B0D8-C483EF5C180F}" destId="{42F1BB0C-1C2B-4A3B-B6BE-B6384B351B60}" srcOrd="1" destOrd="0" presId="urn:microsoft.com/office/officeart/2005/8/layout/chevron2"/>
    <dgm:cxn modelId="{DA38C720-7662-4816-B282-FFF828F8B318}" type="presParOf" srcId="{CFE491C9-54CD-41F3-8EE2-0B2F0B8D17BE}" destId="{77FA2B3C-48DD-44C2-A9F6-9B93A80C9ED6}" srcOrd="3" destOrd="0" presId="urn:microsoft.com/office/officeart/2005/8/layout/chevron2"/>
    <dgm:cxn modelId="{E017F9EE-1852-489D-9E3A-E4AB2DD57412}" type="presParOf" srcId="{CFE491C9-54CD-41F3-8EE2-0B2F0B8D17BE}" destId="{ADAF8E84-8A4C-4CA0-A553-4A4E77EF4900}" srcOrd="4" destOrd="0" presId="urn:microsoft.com/office/officeart/2005/8/layout/chevron2"/>
    <dgm:cxn modelId="{8D47CADD-A99A-4463-BAA1-4C211DEEAB2A}" type="presParOf" srcId="{ADAF8E84-8A4C-4CA0-A553-4A4E77EF4900}" destId="{FC396302-CC18-4A39-9556-FC96A8E0C445}" srcOrd="0" destOrd="0" presId="urn:microsoft.com/office/officeart/2005/8/layout/chevron2"/>
    <dgm:cxn modelId="{8062A2BE-27E2-4E49-8EA2-FA85D0186B6F}" type="presParOf" srcId="{ADAF8E84-8A4C-4CA0-A553-4A4E77EF4900}" destId="{55D6D6C0-1C0E-4469-AD27-DD77F9A18F0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49C2AB-F7CE-4664-9CD2-57FB2129CCA8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F01EF5E-904F-4427-8634-D79617B9B71A}">
      <dgm:prSet phldrT="[Текст]" phldr="1" custT="1"/>
      <dgm:spPr/>
      <dgm:t>
        <a:bodyPr/>
        <a:lstStyle/>
        <a:p>
          <a:endParaRPr lang="uk-UA" sz="2400" b="0"/>
        </a:p>
      </dgm:t>
    </dgm:pt>
    <dgm:pt modelId="{4AF554AD-4729-4C8C-9F68-75EC36A37FBA}" type="parTrans" cxnId="{5AA39033-70C1-4C29-8DB7-AEC1C3DBFDE1}">
      <dgm:prSet/>
      <dgm:spPr/>
      <dgm:t>
        <a:bodyPr/>
        <a:lstStyle/>
        <a:p>
          <a:endParaRPr lang="uk-UA" b="0"/>
        </a:p>
      </dgm:t>
    </dgm:pt>
    <dgm:pt modelId="{9016C723-F3F8-4D90-B96D-81E59623B5E6}" type="sibTrans" cxnId="{5AA39033-70C1-4C29-8DB7-AEC1C3DBFDE1}">
      <dgm:prSet/>
      <dgm:spPr/>
      <dgm:t>
        <a:bodyPr/>
        <a:lstStyle/>
        <a:p>
          <a:endParaRPr lang="uk-UA" b="0"/>
        </a:p>
      </dgm:t>
    </dgm:pt>
    <dgm:pt modelId="{DAC042F3-B174-4258-9158-F421A1D5EECC}">
      <dgm:prSet phldrT="[Текст]" custT="1"/>
      <dgm:spPr/>
      <dgm:t>
        <a:bodyPr/>
        <a:lstStyle/>
        <a:p>
          <a:r>
            <a:rPr lang="ru-RU" sz="2400" b="0" dirty="0" err="1" smtClean="0"/>
            <a:t>викладача</a:t>
          </a:r>
          <a:r>
            <a:rPr lang="ru-RU" sz="2400" b="0" dirty="0" smtClean="0"/>
            <a:t> практичного </a:t>
          </a:r>
          <a:r>
            <a:rPr lang="ru-RU" sz="2400" b="0" dirty="0" err="1" smtClean="0"/>
            <a:t>навчання</a:t>
          </a:r>
          <a:r>
            <a:rPr lang="ru-RU" sz="2400" b="0" dirty="0" smtClean="0"/>
            <a:t> </a:t>
          </a:r>
          <a:r>
            <a:rPr lang="ru-RU" sz="2400" b="0" dirty="0" err="1" smtClean="0"/>
            <a:t>комп’ютерних</a:t>
          </a:r>
          <a:r>
            <a:rPr lang="ru-RU" sz="2400" b="0" dirty="0" smtClean="0"/>
            <a:t> </a:t>
          </a:r>
          <a:r>
            <a:rPr lang="ru-RU" sz="2400" b="0" dirty="0" err="1" smtClean="0"/>
            <a:t>технологій</a:t>
          </a:r>
          <a:r>
            <a:rPr lang="ru-RU" sz="2400" b="0" dirty="0" smtClean="0"/>
            <a:t> ВНЗ; </a:t>
          </a:r>
          <a:endParaRPr lang="uk-UA" sz="2400" b="0" dirty="0"/>
        </a:p>
      </dgm:t>
    </dgm:pt>
    <dgm:pt modelId="{5C674EC2-562D-49FF-BBD0-76A25E859A52}" type="parTrans" cxnId="{172FF913-390C-43BE-BAA9-8133A8B0F6EE}">
      <dgm:prSet/>
      <dgm:spPr/>
      <dgm:t>
        <a:bodyPr/>
        <a:lstStyle/>
        <a:p>
          <a:endParaRPr lang="uk-UA" b="0"/>
        </a:p>
      </dgm:t>
    </dgm:pt>
    <dgm:pt modelId="{5A5ABAE5-B1E2-467C-B800-2F07AFDC7845}" type="sibTrans" cxnId="{172FF913-390C-43BE-BAA9-8133A8B0F6EE}">
      <dgm:prSet/>
      <dgm:spPr/>
      <dgm:t>
        <a:bodyPr/>
        <a:lstStyle/>
        <a:p>
          <a:endParaRPr lang="uk-UA" b="0"/>
        </a:p>
      </dgm:t>
    </dgm:pt>
    <dgm:pt modelId="{1700B274-92B3-478D-AE49-2BBE773ABF0B}">
      <dgm:prSet phldrT="[Текст]" phldr="1" custT="1"/>
      <dgm:spPr/>
      <dgm:t>
        <a:bodyPr/>
        <a:lstStyle/>
        <a:p>
          <a:endParaRPr lang="uk-UA" sz="2400" b="0"/>
        </a:p>
      </dgm:t>
    </dgm:pt>
    <dgm:pt modelId="{B9BD302B-09BF-4B21-8244-1467B7AF7AF3}" type="parTrans" cxnId="{AEF65D57-7870-4E9E-AB2F-0F7DACEF6FC1}">
      <dgm:prSet/>
      <dgm:spPr/>
      <dgm:t>
        <a:bodyPr/>
        <a:lstStyle/>
        <a:p>
          <a:endParaRPr lang="uk-UA" b="0"/>
        </a:p>
      </dgm:t>
    </dgm:pt>
    <dgm:pt modelId="{C4D7FADD-5969-4ADA-981E-459A49908FF3}" type="sibTrans" cxnId="{AEF65D57-7870-4E9E-AB2F-0F7DACEF6FC1}">
      <dgm:prSet/>
      <dgm:spPr/>
      <dgm:t>
        <a:bodyPr/>
        <a:lstStyle/>
        <a:p>
          <a:endParaRPr lang="uk-UA" b="0"/>
        </a:p>
      </dgm:t>
    </dgm:pt>
    <dgm:pt modelId="{984EA806-DA34-4D5E-BC56-E492019A8467}">
      <dgm:prSet phldrT="[Текст]" custT="1"/>
      <dgm:spPr/>
      <dgm:t>
        <a:bodyPr/>
        <a:lstStyle/>
        <a:p>
          <a:r>
            <a:rPr lang="uk-UA" sz="2400" b="0" dirty="0" smtClean="0"/>
            <a:t>методиста вищої категорії; </a:t>
          </a:r>
          <a:endParaRPr lang="uk-UA" sz="2400" b="0" dirty="0"/>
        </a:p>
      </dgm:t>
    </dgm:pt>
    <dgm:pt modelId="{933352E4-FFC0-445D-8F32-0DCA69B8C5C3}" type="parTrans" cxnId="{AEBB5DE6-6528-4D07-9DC2-7D3F22BB2C3D}">
      <dgm:prSet/>
      <dgm:spPr/>
      <dgm:t>
        <a:bodyPr/>
        <a:lstStyle/>
        <a:p>
          <a:endParaRPr lang="uk-UA" b="0"/>
        </a:p>
      </dgm:t>
    </dgm:pt>
    <dgm:pt modelId="{FEA99D0A-48CF-4CFF-9A10-F037970644F8}" type="sibTrans" cxnId="{AEBB5DE6-6528-4D07-9DC2-7D3F22BB2C3D}">
      <dgm:prSet/>
      <dgm:spPr/>
      <dgm:t>
        <a:bodyPr/>
        <a:lstStyle/>
        <a:p>
          <a:endParaRPr lang="uk-UA" b="0"/>
        </a:p>
      </dgm:t>
    </dgm:pt>
    <dgm:pt modelId="{166E655B-521E-4665-B55E-D5232260D161}">
      <dgm:prSet phldrT="[Текст]" phldr="1" custT="1"/>
      <dgm:spPr/>
      <dgm:t>
        <a:bodyPr/>
        <a:lstStyle/>
        <a:p>
          <a:endParaRPr lang="uk-UA" sz="2400" b="0" dirty="0"/>
        </a:p>
      </dgm:t>
    </dgm:pt>
    <dgm:pt modelId="{3A2D9663-BF4B-4D03-BCD3-B90AA8007E59}" type="parTrans" cxnId="{B3295847-4207-4A04-A87E-B6803D66CFB4}">
      <dgm:prSet/>
      <dgm:spPr/>
      <dgm:t>
        <a:bodyPr/>
        <a:lstStyle/>
        <a:p>
          <a:endParaRPr lang="uk-UA" b="0"/>
        </a:p>
      </dgm:t>
    </dgm:pt>
    <dgm:pt modelId="{FCCE2128-899E-467C-A7E8-AE5F698E9B4D}" type="sibTrans" cxnId="{B3295847-4207-4A04-A87E-B6803D66CFB4}">
      <dgm:prSet/>
      <dgm:spPr/>
      <dgm:t>
        <a:bodyPr/>
        <a:lstStyle/>
        <a:p>
          <a:endParaRPr lang="uk-UA" b="0"/>
        </a:p>
      </dgm:t>
    </dgm:pt>
    <dgm:pt modelId="{724D7F54-ACE3-4369-8AE1-4FA93624196B}">
      <dgm:prSet phldrT="[Текст]" custT="1"/>
      <dgm:spPr/>
      <dgm:t>
        <a:bodyPr/>
        <a:lstStyle/>
        <a:p>
          <a:r>
            <a:rPr lang="uk-UA" sz="2400" b="0" dirty="0" smtClean="0"/>
            <a:t>асистента; методолога;</a:t>
          </a:r>
          <a:endParaRPr lang="uk-UA" sz="2400" b="0" dirty="0"/>
        </a:p>
      </dgm:t>
    </dgm:pt>
    <dgm:pt modelId="{354570CA-0663-44AA-9D41-7F0444A18922}" type="parTrans" cxnId="{783C3DCB-88C1-45A6-99A5-7CB3103701CC}">
      <dgm:prSet/>
      <dgm:spPr/>
      <dgm:t>
        <a:bodyPr/>
        <a:lstStyle/>
        <a:p>
          <a:endParaRPr lang="uk-UA" b="0"/>
        </a:p>
      </dgm:t>
    </dgm:pt>
    <dgm:pt modelId="{6E9C5D70-C81E-4627-B0CF-0C270FD95540}" type="sibTrans" cxnId="{783C3DCB-88C1-45A6-99A5-7CB3103701CC}">
      <dgm:prSet/>
      <dgm:spPr/>
      <dgm:t>
        <a:bodyPr/>
        <a:lstStyle/>
        <a:p>
          <a:endParaRPr lang="uk-UA" b="0"/>
        </a:p>
      </dgm:t>
    </dgm:pt>
    <dgm:pt modelId="{B5D002F4-920E-4596-9E8D-D05634F21F56}">
      <dgm:prSet custT="1"/>
      <dgm:spPr/>
      <dgm:t>
        <a:bodyPr/>
        <a:lstStyle/>
        <a:p>
          <a:endParaRPr lang="uk-UA" sz="2400" b="0"/>
        </a:p>
      </dgm:t>
    </dgm:pt>
    <dgm:pt modelId="{58B070FE-4336-4CFC-8F6E-CA38FC26580E}" type="parTrans" cxnId="{45232FCC-A411-489F-848E-3ACAECBA93E5}">
      <dgm:prSet/>
      <dgm:spPr/>
      <dgm:t>
        <a:bodyPr/>
        <a:lstStyle/>
        <a:p>
          <a:endParaRPr lang="uk-UA" b="0"/>
        </a:p>
      </dgm:t>
    </dgm:pt>
    <dgm:pt modelId="{07A57D80-731D-4540-A252-BA74676FFE43}" type="sibTrans" cxnId="{45232FCC-A411-489F-848E-3ACAECBA93E5}">
      <dgm:prSet/>
      <dgm:spPr/>
      <dgm:t>
        <a:bodyPr/>
        <a:lstStyle/>
        <a:p>
          <a:endParaRPr lang="uk-UA" b="0"/>
        </a:p>
      </dgm:t>
    </dgm:pt>
    <dgm:pt modelId="{AEE20727-6FD9-4C8D-AA08-F8504D1E88AE}">
      <dgm:prSet custT="1"/>
      <dgm:spPr/>
      <dgm:t>
        <a:bodyPr/>
        <a:lstStyle/>
        <a:p>
          <a:r>
            <a:rPr lang="uk-UA" sz="2400" b="0" dirty="0" smtClean="0"/>
            <a:t>молодшого наукового співробітника; </a:t>
          </a:r>
          <a:endParaRPr lang="uk-UA" sz="2400" b="0" dirty="0"/>
        </a:p>
      </dgm:t>
    </dgm:pt>
    <dgm:pt modelId="{F62E671E-FDDF-4356-A5F9-53CA2EF3B9E9}" type="parTrans" cxnId="{CCDA01A2-EFC6-4FA2-A86D-6602F38A4B61}">
      <dgm:prSet/>
      <dgm:spPr/>
      <dgm:t>
        <a:bodyPr/>
        <a:lstStyle/>
        <a:p>
          <a:endParaRPr lang="uk-UA" b="0"/>
        </a:p>
      </dgm:t>
    </dgm:pt>
    <dgm:pt modelId="{65600FB7-4FF1-45FC-8476-D1ACA76B8BA6}" type="sibTrans" cxnId="{CCDA01A2-EFC6-4FA2-A86D-6602F38A4B61}">
      <dgm:prSet/>
      <dgm:spPr/>
      <dgm:t>
        <a:bodyPr/>
        <a:lstStyle/>
        <a:p>
          <a:endParaRPr lang="uk-UA" b="0"/>
        </a:p>
      </dgm:t>
    </dgm:pt>
    <dgm:pt modelId="{8B6C11E8-6511-4C85-A26B-597FAD841EF9}">
      <dgm:prSet custT="1"/>
      <dgm:spPr/>
      <dgm:t>
        <a:bodyPr/>
        <a:lstStyle/>
        <a:p>
          <a:endParaRPr lang="uk-UA" sz="2400" b="0"/>
        </a:p>
      </dgm:t>
    </dgm:pt>
    <dgm:pt modelId="{DD491D7E-FEE9-43BD-B9CE-BACBFEDB4167}" type="parTrans" cxnId="{8A5511A4-4C81-4DEE-8D92-6185EC9AC573}">
      <dgm:prSet/>
      <dgm:spPr/>
      <dgm:t>
        <a:bodyPr/>
        <a:lstStyle/>
        <a:p>
          <a:endParaRPr lang="uk-UA"/>
        </a:p>
      </dgm:t>
    </dgm:pt>
    <dgm:pt modelId="{C08AE94B-1D6D-48B5-805A-8E6962BF3EBA}" type="sibTrans" cxnId="{8A5511A4-4C81-4DEE-8D92-6185EC9AC573}">
      <dgm:prSet/>
      <dgm:spPr/>
      <dgm:t>
        <a:bodyPr/>
        <a:lstStyle/>
        <a:p>
          <a:endParaRPr lang="uk-UA"/>
        </a:p>
      </dgm:t>
    </dgm:pt>
    <dgm:pt modelId="{FF5C1DB4-48B7-442B-91E1-6AE8E5759502}">
      <dgm:prSet custT="1"/>
      <dgm:spPr/>
      <dgm:t>
        <a:bodyPr/>
        <a:lstStyle/>
        <a:p>
          <a:endParaRPr lang="uk-UA" sz="2400" b="0"/>
        </a:p>
      </dgm:t>
    </dgm:pt>
    <dgm:pt modelId="{5CC659E8-4038-46C2-B184-440EC1B1D2EB}" type="parTrans" cxnId="{836F0B7A-5E5F-4198-927D-04AA059ABC7E}">
      <dgm:prSet/>
      <dgm:spPr/>
      <dgm:t>
        <a:bodyPr/>
        <a:lstStyle/>
        <a:p>
          <a:endParaRPr lang="uk-UA"/>
        </a:p>
      </dgm:t>
    </dgm:pt>
    <dgm:pt modelId="{CC72492E-ED05-4D63-9957-603A262484BC}" type="sibTrans" cxnId="{836F0B7A-5E5F-4198-927D-04AA059ABC7E}">
      <dgm:prSet/>
      <dgm:spPr/>
      <dgm:t>
        <a:bodyPr/>
        <a:lstStyle/>
        <a:p>
          <a:endParaRPr lang="uk-UA"/>
        </a:p>
      </dgm:t>
    </dgm:pt>
    <dgm:pt modelId="{C90F2423-5F4C-4ED0-81F8-EACB7C1CDF4D}">
      <dgm:prSet custT="1"/>
      <dgm:spPr/>
      <dgm:t>
        <a:bodyPr/>
        <a:lstStyle/>
        <a:p>
          <a:endParaRPr lang="uk-UA" sz="2400" b="0"/>
        </a:p>
      </dgm:t>
    </dgm:pt>
    <dgm:pt modelId="{7368D769-2C82-4C16-95B6-8EE13E911B4D}" type="parTrans" cxnId="{337FFD89-A193-47B1-AFF0-712833760251}">
      <dgm:prSet/>
      <dgm:spPr/>
      <dgm:t>
        <a:bodyPr/>
        <a:lstStyle/>
        <a:p>
          <a:endParaRPr lang="uk-UA"/>
        </a:p>
      </dgm:t>
    </dgm:pt>
    <dgm:pt modelId="{920EE8C6-642D-49D7-91EE-B4D2E9A5F86A}" type="sibTrans" cxnId="{337FFD89-A193-47B1-AFF0-712833760251}">
      <dgm:prSet/>
      <dgm:spPr/>
      <dgm:t>
        <a:bodyPr/>
        <a:lstStyle/>
        <a:p>
          <a:endParaRPr lang="uk-UA"/>
        </a:p>
      </dgm:t>
    </dgm:pt>
    <dgm:pt modelId="{8039DAE3-AC01-4286-B271-33E47D3305A6}">
      <dgm:prSet custT="1"/>
      <dgm:spPr/>
      <dgm:t>
        <a:bodyPr/>
        <a:lstStyle/>
        <a:p>
          <a:r>
            <a:rPr lang="uk-UA" sz="2400" b="0" dirty="0" smtClean="0"/>
            <a:t>старшого лаборанта навчального процесу;</a:t>
          </a:r>
          <a:endParaRPr lang="uk-UA" sz="2400" b="0" dirty="0"/>
        </a:p>
      </dgm:t>
    </dgm:pt>
    <dgm:pt modelId="{E0A52746-5981-4153-AF7B-7FCEDF49B138}" type="parTrans" cxnId="{38F4D87C-D259-47C7-970D-6ACDD3D638F1}">
      <dgm:prSet/>
      <dgm:spPr/>
      <dgm:t>
        <a:bodyPr/>
        <a:lstStyle/>
        <a:p>
          <a:endParaRPr lang="uk-UA"/>
        </a:p>
      </dgm:t>
    </dgm:pt>
    <dgm:pt modelId="{D8354C05-4931-4B11-96C7-9CAD3BB74E76}" type="sibTrans" cxnId="{38F4D87C-D259-47C7-970D-6ACDD3D638F1}">
      <dgm:prSet/>
      <dgm:spPr/>
      <dgm:t>
        <a:bodyPr/>
        <a:lstStyle/>
        <a:p>
          <a:endParaRPr lang="uk-UA"/>
        </a:p>
      </dgm:t>
    </dgm:pt>
    <dgm:pt modelId="{6EC161B3-B986-4698-8101-55ED0FE76C14}">
      <dgm:prSet custT="1"/>
      <dgm:spPr/>
      <dgm:t>
        <a:bodyPr/>
        <a:lstStyle/>
        <a:p>
          <a:r>
            <a:rPr lang="uk-UA" sz="2400" b="0" smtClean="0"/>
            <a:t>завідувача навчальної лабораторії; </a:t>
          </a:r>
          <a:endParaRPr lang="uk-UA" sz="2400" b="0"/>
        </a:p>
      </dgm:t>
    </dgm:pt>
    <dgm:pt modelId="{B91C9E7F-9FC8-48DA-9E27-DCEC602B3F4B}" type="parTrans" cxnId="{2B28D686-CA2F-4CF7-8F6D-5C2334918779}">
      <dgm:prSet/>
      <dgm:spPr/>
      <dgm:t>
        <a:bodyPr/>
        <a:lstStyle/>
        <a:p>
          <a:endParaRPr lang="uk-UA"/>
        </a:p>
      </dgm:t>
    </dgm:pt>
    <dgm:pt modelId="{1D1B2C9E-2450-4756-882F-6F7098DB0B65}" type="sibTrans" cxnId="{2B28D686-CA2F-4CF7-8F6D-5C2334918779}">
      <dgm:prSet/>
      <dgm:spPr/>
      <dgm:t>
        <a:bodyPr/>
        <a:lstStyle/>
        <a:p>
          <a:endParaRPr lang="uk-UA"/>
        </a:p>
      </dgm:t>
    </dgm:pt>
    <dgm:pt modelId="{B7E3453C-C3BB-42A1-AA4C-F9EBCCE4BC89}">
      <dgm:prSet custT="1"/>
      <dgm:spPr/>
      <dgm:t>
        <a:bodyPr/>
        <a:lstStyle/>
        <a:p>
          <a:r>
            <a:rPr lang="uk-UA" sz="2400" b="0" smtClean="0"/>
            <a:t>інструктора (майстра) виробничого навчання.</a:t>
          </a:r>
          <a:endParaRPr lang="uk-UA" sz="2400" b="0"/>
        </a:p>
      </dgm:t>
    </dgm:pt>
    <dgm:pt modelId="{446A0F45-FAD7-49E2-A8FA-35836AB7B7AD}" type="parTrans" cxnId="{FF9BA5FB-3B00-4C50-A29D-C3A839D63886}">
      <dgm:prSet/>
      <dgm:spPr/>
      <dgm:t>
        <a:bodyPr/>
        <a:lstStyle/>
        <a:p>
          <a:endParaRPr lang="uk-UA"/>
        </a:p>
      </dgm:t>
    </dgm:pt>
    <dgm:pt modelId="{54BD8A1F-A7A3-4299-B282-B9B48976E972}" type="sibTrans" cxnId="{FF9BA5FB-3B00-4C50-A29D-C3A839D63886}">
      <dgm:prSet/>
      <dgm:spPr/>
      <dgm:t>
        <a:bodyPr/>
        <a:lstStyle/>
        <a:p>
          <a:endParaRPr lang="uk-UA"/>
        </a:p>
      </dgm:t>
    </dgm:pt>
    <dgm:pt modelId="{CFE491C9-54CD-41F3-8EE2-0B2F0B8D17BE}" type="pres">
      <dgm:prSet presAssocID="{9F49C2AB-F7CE-4664-9CD2-57FB2129CC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CBBCDE-B7E8-4AE9-9954-F8BD7B24575C}" type="pres">
      <dgm:prSet presAssocID="{9F01EF5E-904F-4427-8634-D79617B9B71A}" presName="composite" presStyleCnt="0"/>
      <dgm:spPr/>
    </dgm:pt>
    <dgm:pt modelId="{608CB228-23E1-45EF-8AEF-DD23041C5713}" type="pres">
      <dgm:prSet presAssocID="{9F01EF5E-904F-4427-8634-D79617B9B71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A9C4CB-E0DA-456A-828A-60A7F67E5D5B}" type="pres">
      <dgm:prSet presAssocID="{9F01EF5E-904F-4427-8634-D79617B9B71A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7CC75D-AECF-4453-9660-BB53F5A19203}" type="pres">
      <dgm:prSet presAssocID="{9016C723-F3F8-4D90-B96D-81E59623B5E6}" presName="sp" presStyleCnt="0"/>
      <dgm:spPr/>
    </dgm:pt>
    <dgm:pt modelId="{4917EE6C-0B73-4631-B0D8-C483EF5C180F}" type="pres">
      <dgm:prSet presAssocID="{1700B274-92B3-478D-AE49-2BBE773ABF0B}" presName="composite" presStyleCnt="0"/>
      <dgm:spPr/>
    </dgm:pt>
    <dgm:pt modelId="{AA3A7FEE-A6B7-4536-A946-255F4869F192}" type="pres">
      <dgm:prSet presAssocID="{1700B274-92B3-478D-AE49-2BBE773ABF0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F1BB0C-1C2B-4A3B-B6BE-B6384B351B60}" type="pres">
      <dgm:prSet presAssocID="{1700B274-92B3-478D-AE49-2BBE773ABF0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FA2B3C-48DD-44C2-A9F6-9B93A80C9ED6}" type="pres">
      <dgm:prSet presAssocID="{C4D7FADD-5969-4ADA-981E-459A49908FF3}" presName="sp" presStyleCnt="0"/>
      <dgm:spPr/>
    </dgm:pt>
    <dgm:pt modelId="{ADAF8E84-8A4C-4CA0-A553-4A4E77EF4900}" type="pres">
      <dgm:prSet presAssocID="{166E655B-521E-4665-B55E-D5232260D161}" presName="composite" presStyleCnt="0"/>
      <dgm:spPr/>
    </dgm:pt>
    <dgm:pt modelId="{FC396302-CC18-4A39-9556-FC96A8E0C445}" type="pres">
      <dgm:prSet presAssocID="{166E655B-521E-4665-B55E-D5232260D16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D6D6C0-1C0E-4469-AD27-DD77F9A18F0E}" type="pres">
      <dgm:prSet presAssocID="{166E655B-521E-4665-B55E-D5232260D16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F2E731-E5BE-43F8-AEA2-69DB1C0D9D91}" type="pres">
      <dgm:prSet presAssocID="{FCCE2128-899E-467C-A7E8-AE5F698E9B4D}" presName="sp" presStyleCnt="0"/>
      <dgm:spPr/>
    </dgm:pt>
    <dgm:pt modelId="{F1966E8B-9F28-4655-AA2D-F7258F6A0F78}" type="pres">
      <dgm:prSet presAssocID="{B5D002F4-920E-4596-9E8D-D05634F21F56}" presName="composite" presStyleCnt="0"/>
      <dgm:spPr/>
    </dgm:pt>
    <dgm:pt modelId="{BDEBDB3D-2411-4663-A10E-511B6C07E53A}" type="pres">
      <dgm:prSet presAssocID="{B5D002F4-920E-4596-9E8D-D05634F21F5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E60B6B-C9D4-49B8-9B27-3E8F728DA19B}" type="pres">
      <dgm:prSet presAssocID="{B5D002F4-920E-4596-9E8D-D05634F21F5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2D1A21-4D26-476B-BC9D-C4B20DA7D2E5}" type="pres">
      <dgm:prSet presAssocID="{07A57D80-731D-4540-A252-BA74676FFE43}" presName="sp" presStyleCnt="0"/>
      <dgm:spPr/>
    </dgm:pt>
    <dgm:pt modelId="{17B53EBA-2A0F-408A-BBAE-7F3B9DF0C0A8}" type="pres">
      <dgm:prSet presAssocID="{8B6C11E8-6511-4C85-A26B-597FAD841EF9}" presName="composite" presStyleCnt="0"/>
      <dgm:spPr/>
    </dgm:pt>
    <dgm:pt modelId="{791020E0-B1B7-4C9C-96B9-FD56834B90EE}" type="pres">
      <dgm:prSet presAssocID="{8B6C11E8-6511-4C85-A26B-597FAD841EF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8B763D-449A-47AB-A476-CA8AC3064CF0}" type="pres">
      <dgm:prSet presAssocID="{8B6C11E8-6511-4C85-A26B-597FAD841EF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43B8D3-1A93-42BF-AD69-21B3D25E6724}" type="pres">
      <dgm:prSet presAssocID="{C08AE94B-1D6D-48B5-805A-8E6962BF3EBA}" presName="sp" presStyleCnt="0"/>
      <dgm:spPr/>
    </dgm:pt>
    <dgm:pt modelId="{EF7FF33F-1B85-4540-AB0D-419B39560565}" type="pres">
      <dgm:prSet presAssocID="{FF5C1DB4-48B7-442B-91E1-6AE8E5759502}" presName="composite" presStyleCnt="0"/>
      <dgm:spPr/>
    </dgm:pt>
    <dgm:pt modelId="{2C74C667-7E65-4E2F-A1FF-EC573E162B59}" type="pres">
      <dgm:prSet presAssocID="{FF5C1DB4-48B7-442B-91E1-6AE8E575950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DAC5B8-32E7-41E5-BD2C-28CEC4E41C51}" type="pres">
      <dgm:prSet presAssocID="{FF5C1DB4-48B7-442B-91E1-6AE8E575950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37B1C2-DFB4-4720-8CFA-F7B21C045E16}" type="pres">
      <dgm:prSet presAssocID="{CC72492E-ED05-4D63-9957-603A262484BC}" presName="sp" presStyleCnt="0"/>
      <dgm:spPr/>
    </dgm:pt>
    <dgm:pt modelId="{7772F586-7CAC-46C3-A0A4-CD2A2D7FE812}" type="pres">
      <dgm:prSet presAssocID="{C90F2423-5F4C-4ED0-81F8-EACB7C1CDF4D}" presName="composite" presStyleCnt="0"/>
      <dgm:spPr/>
    </dgm:pt>
    <dgm:pt modelId="{2E20064B-6ED1-4139-B755-1BF4BB7B7978}" type="pres">
      <dgm:prSet presAssocID="{C90F2423-5F4C-4ED0-81F8-EACB7C1CDF4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A718BB-BC80-43E2-9664-70DA84666E0C}" type="pres">
      <dgm:prSet presAssocID="{C90F2423-5F4C-4ED0-81F8-EACB7C1CDF4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90E41AA-68ED-4027-B774-F4286B50C031}" type="presOf" srcId="{724D7F54-ACE3-4369-8AE1-4FA93624196B}" destId="{55D6D6C0-1C0E-4469-AD27-DD77F9A18F0E}" srcOrd="0" destOrd="0" presId="urn:microsoft.com/office/officeart/2005/8/layout/chevron2"/>
    <dgm:cxn modelId="{EB61EBBE-3C94-4FC5-A486-3B3EB4ED2AC4}" type="presOf" srcId="{AEE20727-6FD9-4C8D-AA08-F8504D1E88AE}" destId="{21E60B6B-C9D4-49B8-9B27-3E8F728DA19B}" srcOrd="0" destOrd="0" presId="urn:microsoft.com/office/officeart/2005/8/layout/chevron2"/>
    <dgm:cxn modelId="{AEF65D57-7870-4E9E-AB2F-0F7DACEF6FC1}" srcId="{9F49C2AB-F7CE-4664-9CD2-57FB2129CCA8}" destId="{1700B274-92B3-478D-AE49-2BBE773ABF0B}" srcOrd="1" destOrd="0" parTransId="{B9BD302B-09BF-4B21-8244-1467B7AF7AF3}" sibTransId="{C4D7FADD-5969-4ADA-981E-459A49908FF3}"/>
    <dgm:cxn modelId="{836F0B7A-5E5F-4198-927D-04AA059ABC7E}" srcId="{9F49C2AB-F7CE-4664-9CD2-57FB2129CCA8}" destId="{FF5C1DB4-48B7-442B-91E1-6AE8E5759502}" srcOrd="5" destOrd="0" parTransId="{5CC659E8-4038-46C2-B184-440EC1B1D2EB}" sibTransId="{CC72492E-ED05-4D63-9957-603A262484BC}"/>
    <dgm:cxn modelId="{B8B1775A-37F9-4C92-81C3-F75910D3C321}" type="presOf" srcId="{FF5C1DB4-48B7-442B-91E1-6AE8E5759502}" destId="{2C74C667-7E65-4E2F-A1FF-EC573E162B59}" srcOrd="0" destOrd="0" presId="urn:microsoft.com/office/officeart/2005/8/layout/chevron2"/>
    <dgm:cxn modelId="{337FFD89-A193-47B1-AFF0-712833760251}" srcId="{9F49C2AB-F7CE-4664-9CD2-57FB2129CCA8}" destId="{C90F2423-5F4C-4ED0-81F8-EACB7C1CDF4D}" srcOrd="6" destOrd="0" parTransId="{7368D769-2C82-4C16-95B6-8EE13E911B4D}" sibTransId="{920EE8C6-642D-49D7-91EE-B4D2E9A5F86A}"/>
    <dgm:cxn modelId="{45232FCC-A411-489F-848E-3ACAECBA93E5}" srcId="{9F49C2AB-F7CE-4664-9CD2-57FB2129CCA8}" destId="{B5D002F4-920E-4596-9E8D-D05634F21F56}" srcOrd="3" destOrd="0" parTransId="{58B070FE-4336-4CFC-8F6E-CA38FC26580E}" sibTransId="{07A57D80-731D-4540-A252-BA74676FFE43}"/>
    <dgm:cxn modelId="{C3AB24CE-D7A5-4AB3-B2CE-B478892F42FE}" type="presOf" srcId="{9F49C2AB-F7CE-4664-9CD2-57FB2129CCA8}" destId="{CFE491C9-54CD-41F3-8EE2-0B2F0B8D17BE}" srcOrd="0" destOrd="0" presId="urn:microsoft.com/office/officeart/2005/8/layout/chevron2"/>
    <dgm:cxn modelId="{B3295847-4207-4A04-A87E-B6803D66CFB4}" srcId="{9F49C2AB-F7CE-4664-9CD2-57FB2129CCA8}" destId="{166E655B-521E-4665-B55E-D5232260D161}" srcOrd="2" destOrd="0" parTransId="{3A2D9663-BF4B-4D03-BCD3-B90AA8007E59}" sibTransId="{FCCE2128-899E-467C-A7E8-AE5F698E9B4D}"/>
    <dgm:cxn modelId="{C9B1C296-3FA1-4CD7-B49F-F1857A5FCEFB}" type="presOf" srcId="{1700B274-92B3-478D-AE49-2BBE773ABF0B}" destId="{AA3A7FEE-A6B7-4536-A946-255F4869F192}" srcOrd="0" destOrd="0" presId="urn:microsoft.com/office/officeart/2005/8/layout/chevron2"/>
    <dgm:cxn modelId="{05F6C1D0-172C-4EBF-8499-C865F182E5EF}" type="presOf" srcId="{6EC161B3-B986-4698-8101-55ED0FE76C14}" destId="{2ADAC5B8-32E7-41E5-BD2C-28CEC4E41C51}" srcOrd="0" destOrd="0" presId="urn:microsoft.com/office/officeart/2005/8/layout/chevron2"/>
    <dgm:cxn modelId="{F1FAA850-C05C-4EBD-B22B-93EBDB31C1D6}" type="presOf" srcId="{984EA806-DA34-4D5E-BC56-E492019A8467}" destId="{42F1BB0C-1C2B-4A3B-B6BE-B6384B351B60}" srcOrd="0" destOrd="0" presId="urn:microsoft.com/office/officeart/2005/8/layout/chevron2"/>
    <dgm:cxn modelId="{2B28D686-CA2F-4CF7-8F6D-5C2334918779}" srcId="{FF5C1DB4-48B7-442B-91E1-6AE8E5759502}" destId="{6EC161B3-B986-4698-8101-55ED0FE76C14}" srcOrd="0" destOrd="0" parTransId="{B91C9E7F-9FC8-48DA-9E27-DCEC602B3F4B}" sibTransId="{1D1B2C9E-2450-4756-882F-6F7098DB0B65}"/>
    <dgm:cxn modelId="{FF9BA5FB-3B00-4C50-A29D-C3A839D63886}" srcId="{C90F2423-5F4C-4ED0-81F8-EACB7C1CDF4D}" destId="{B7E3453C-C3BB-42A1-AA4C-F9EBCCE4BC89}" srcOrd="0" destOrd="0" parTransId="{446A0F45-FAD7-49E2-A8FA-35836AB7B7AD}" sibTransId="{54BD8A1F-A7A3-4299-B282-B9B48976E972}"/>
    <dgm:cxn modelId="{5AA39033-70C1-4C29-8DB7-AEC1C3DBFDE1}" srcId="{9F49C2AB-F7CE-4664-9CD2-57FB2129CCA8}" destId="{9F01EF5E-904F-4427-8634-D79617B9B71A}" srcOrd="0" destOrd="0" parTransId="{4AF554AD-4729-4C8C-9F68-75EC36A37FBA}" sibTransId="{9016C723-F3F8-4D90-B96D-81E59623B5E6}"/>
    <dgm:cxn modelId="{783C3DCB-88C1-45A6-99A5-7CB3103701CC}" srcId="{166E655B-521E-4665-B55E-D5232260D161}" destId="{724D7F54-ACE3-4369-8AE1-4FA93624196B}" srcOrd="0" destOrd="0" parTransId="{354570CA-0663-44AA-9D41-7F0444A18922}" sibTransId="{6E9C5D70-C81E-4627-B0CF-0C270FD95540}"/>
    <dgm:cxn modelId="{12404634-0BAE-444A-A615-05079A886AEC}" type="presOf" srcId="{9F01EF5E-904F-4427-8634-D79617B9B71A}" destId="{608CB228-23E1-45EF-8AEF-DD23041C5713}" srcOrd="0" destOrd="0" presId="urn:microsoft.com/office/officeart/2005/8/layout/chevron2"/>
    <dgm:cxn modelId="{78DDD47F-8DBB-4843-83BE-6D5744075ED3}" type="presOf" srcId="{B5D002F4-920E-4596-9E8D-D05634F21F56}" destId="{BDEBDB3D-2411-4663-A10E-511B6C07E53A}" srcOrd="0" destOrd="0" presId="urn:microsoft.com/office/officeart/2005/8/layout/chevron2"/>
    <dgm:cxn modelId="{AEBB5DE6-6528-4D07-9DC2-7D3F22BB2C3D}" srcId="{1700B274-92B3-478D-AE49-2BBE773ABF0B}" destId="{984EA806-DA34-4D5E-BC56-E492019A8467}" srcOrd="0" destOrd="0" parTransId="{933352E4-FFC0-445D-8F32-0DCA69B8C5C3}" sibTransId="{FEA99D0A-48CF-4CFF-9A10-F037970644F8}"/>
    <dgm:cxn modelId="{38F4D87C-D259-47C7-970D-6ACDD3D638F1}" srcId="{8B6C11E8-6511-4C85-A26B-597FAD841EF9}" destId="{8039DAE3-AC01-4286-B271-33E47D3305A6}" srcOrd="0" destOrd="0" parTransId="{E0A52746-5981-4153-AF7B-7FCEDF49B138}" sibTransId="{D8354C05-4931-4B11-96C7-9CAD3BB74E76}"/>
    <dgm:cxn modelId="{7C79ED77-D271-4FE3-948D-13A2106AF6F0}" type="presOf" srcId="{8039DAE3-AC01-4286-B271-33E47D3305A6}" destId="{858B763D-449A-47AB-A476-CA8AC3064CF0}" srcOrd="0" destOrd="0" presId="urn:microsoft.com/office/officeart/2005/8/layout/chevron2"/>
    <dgm:cxn modelId="{F9DDCA26-94D8-4C48-9D77-34BBCB14F446}" type="presOf" srcId="{166E655B-521E-4665-B55E-D5232260D161}" destId="{FC396302-CC18-4A39-9556-FC96A8E0C445}" srcOrd="0" destOrd="0" presId="urn:microsoft.com/office/officeart/2005/8/layout/chevron2"/>
    <dgm:cxn modelId="{CCDA01A2-EFC6-4FA2-A86D-6602F38A4B61}" srcId="{B5D002F4-920E-4596-9E8D-D05634F21F56}" destId="{AEE20727-6FD9-4C8D-AA08-F8504D1E88AE}" srcOrd="0" destOrd="0" parTransId="{F62E671E-FDDF-4356-A5F9-53CA2EF3B9E9}" sibTransId="{65600FB7-4FF1-45FC-8476-D1ACA76B8BA6}"/>
    <dgm:cxn modelId="{C857AB0B-DDF9-4741-9399-7D330D8F4C40}" type="presOf" srcId="{DAC042F3-B174-4258-9158-F421A1D5EECC}" destId="{00A9C4CB-E0DA-456A-828A-60A7F67E5D5B}" srcOrd="0" destOrd="0" presId="urn:microsoft.com/office/officeart/2005/8/layout/chevron2"/>
    <dgm:cxn modelId="{172FF913-390C-43BE-BAA9-8133A8B0F6EE}" srcId="{9F01EF5E-904F-4427-8634-D79617B9B71A}" destId="{DAC042F3-B174-4258-9158-F421A1D5EECC}" srcOrd="0" destOrd="0" parTransId="{5C674EC2-562D-49FF-BBD0-76A25E859A52}" sibTransId="{5A5ABAE5-B1E2-467C-B800-2F07AFDC7845}"/>
    <dgm:cxn modelId="{8A5511A4-4C81-4DEE-8D92-6185EC9AC573}" srcId="{9F49C2AB-F7CE-4664-9CD2-57FB2129CCA8}" destId="{8B6C11E8-6511-4C85-A26B-597FAD841EF9}" srcOrd="4" destOrd="0" parTransId="{DD491D7E-FEE9-43BD-B9CE-BACBFEDB4167}" sibTransId="{C08AE94B-1D6D-48B5-805A-8E6962BF3EBA}"/>
    <dgm:cxn modelId="{44954C4B-AC46-4E04-96C2-7FCFB9C79FEB}" type="presOf" srcId="{8B6C11E8-6511-4C85-A26B-597FAD841EF9}" destId="{791020E0-B1B7-4C9C-96B9-FD56834B90EE}" srcOrd="0" destOrd="0" presId="urn:microsoft.com/office/officeart/2005/8/layout/chevron2"/>
    <dgm:cxn modelId="{BAC8AE9D-97B1-4345-A875-D246D349ACFE}" type="presOf" srcId="{C90F2423-5F4C-4ED0-81F8-EACB7C1CDF4D}" destId="{2E20064B-6ED1-4139-B755-1BF4BB7B7978}" srcOrd="0" destOrd="0" presId="urn:microsoft.com/office/officeart/2005/8/layout/chevron2"/>
    <dgm:cxn modelId="{9EB8D626-B36D-4E2A-9642-7A18D81131E3}" type="presOf" srcId="{B7E3453C-C3BB-42A1-AA4C-F9EBCCE4BC89}" destId="{6BA718BB-BC80-43E2-9664-70DA84666E0C}" srcOrd="0" destOrd="0" presId="urn:microsoft.com/office/officeart/2005/8/layout/chevron2"/>
    <dgm:cxn modelId="{DC46412B-06D8-4299-838E-BD974D5FFC4F}" type="presParOf" srcId="{CFE491C9-54CD-41F3-8EE2-0B2F0B8D17BE}" destId="{9BCBBCDE-B7E8-4AE9-9954-F8BD7B24575C}" srcOrd="0" destOrd="0" presId="urn:microsoft.com/office/officeart/2005/8/layout/chevron2"/>
    <dgm:cxn modelId="{3F00FCDB-87A4-418D-9CB6-945D130970BB}" type="presParOf" srcId="{9BCBBCDE-B7E8-4AE9-9954-F8BD7B24575C}" destId="{608CB228-23E1-45EF-8AEF-DD23041C5713}" srcOrd="0" destOrd="0" presId="urn:microsoft.com/office/officeart/2005/8/layout/chevron2"/>
    <dgm:cxn modelId="{FD480DDD-E1D1-4843-876E-338299BD5A6B}" type="presParOf" srcId="{9BCBBCDE-B7E8-4AE9-9954-F8BD7B24575C}" destId="{00A9C4CB-E0DA-456A-828A-60A7F67E5D5B}" srcOrd="1" destOrd="0" presId="urn:microsoft.com/office/officeart/2005/8/layout/chevron2"/>
    <dgm:cxn modelId="{D2084541-1F20-42EC-9E48-ABC096F745AD}" type="presParOf" srcId="{CFE491C9-54CD-41F3-8EE2-0B2F0B8D17BE}" destId="{BC7CC75D-AECF-4453-9660-BB53F5A19203}" srcOrd="1" destOrd="0" presId="urn:microsoft.com/office/officeart/2005/8/layout/chevron2"/>
    <dgm:cxn modelId="{648A78BF-4398-44A5-A12A-8205E9BD2385}" type="presParOf" srcId="{CFE491C9-54CD-41F3-8EE2-0B2F0B8D17BE}" destId="{4917EE6C-0B73-4631-B0D8-C483EF5C180F}" srcOrd="2" destOrd="0" presId="urn:microsoft.com/office/officeart/2005/8/layout/chevron2"/>
    <dgm:cxn modelId="{FA1A6FED-8F1F-46EF-8A8F-C0A2A35D8D68}" type="presParOf" srcId="{4917EE6C-0B73-4631-B0D8-C483EF5C180F}" destId="{AA3A7FEE-A6B7-4536-A946-255F4869F192}" srcOrd="0" destOrd="0" presId="urn:microsoft.com/office/officeart/2005/8/layout/chevron2"/>
    <dgm:cxn modelId="{CC4F8E19-7F86-40F3-BF06-4A7DFE3BF3F3}" type="presParOf" srcId="{4917EE6C-0B73-4631-B0D8-C483EF5C180F}" destId="{42F1BB0C-1C2B-4A3B-B6BE-B6384B351B60}" srcOrd="1" destOrd="0" presId="urn:microsoft.com/office/officeart/2005/8/layout/chevron2"/>
    <dgm:cxn modelId="{E9C82A90-84D4-44E1-8067-978F345BC05C}" type="presParOf" srcId="{CFE491C9-54CD-41F3-8EE2-0B2F0B8D17BE}" destId="{77FA2B3C-48DD-44C2-A9F6-9B93A80C9ED6}" srcOrd="3" destOrd="0" presId="urn:microsoft.com/office/officeart/2005/8/layout/chevron2"/>
    <dgm:cxn modelId="{7C30F8DD-DC7C-4AA2-A34E-E25AD6C85DF8}" type="presParOf" srcId="{CFE491C9-54CD-41F3-8EE2-0B2F0B8D17BE}" destId="{ADAF8E84-8A4C-4CA0-A553-4A4E77EF4900}" srcOrd="4" destOrd="0" presId="urn:microsoft.com/office/officeart/2005/8/layout/chevron2"/>
    <dgm:cxn modelId="{6489395D-EC2F-4DD4-BB06-6D0318274D33}" type="presParOf" srcId="{ADAF8E84-8A4C-4CA0-A553-4A4E77EF4900}" destId="{FC396302-CC18-4A39-9556-FC96A8E0C445}" srcOrd="0" destOrd="0" presId="urn:microsoft.com/office/officeart/2005/8/layout/chevron2"/>
    <dgm:cxn modelId="{F4F6DFEE-CCCD-4C7A-9029-C4B7C1AF7EB5}" type="presParOf" srcId="{ADAF8E84-8A4C-4CA0-A553-4A4E77EF4900}" destId="{55D6D6C0-1C0E-4469-AD27-DD77F9A18F0E}" srcOrd="1" destOrd="0" presId="urn:microsoft.com/office/officeart/2005/8/layout/chevron2"/>
    <dgm:cxn modelId="{B4FE4097-0168-4C9E-AC15-646D8BD4965E}" type="presParOf" srcId="{CFE491C9-54CD-41F3-8EE2-0B2F0B8D17BE}" destId="{D2F2E731-E5BE-43F8-AEA2-69DB1C0D9D91}" srcOrd="5" destOrd="0" presId="urn:microsoft.com/office/officeart/2005/8/layout/chevron2"/>
    <dgm:cxn modelId="{DA2E65CA-882E-42B0-92D4-A05ED11A5CA1}" type="presParOf" srcId="{CFE491C9-54CD-41F3-8EE2-0B2F0B8D17BE}" destId="{F1966E8B-9F28-4655-AA2D-F7258F6A0F78}" srcOrd="6" destOrd="0" presId="urn:microsoft.com/office/officeart/2005/8/layout/chevron2"/>
    <dgm:cxn modelId="{9B6659D1-4199-4F86-96F7-FC4A7763543B}" type="presParOf" srcId="{F1966E8B-9F28-4655-AA2D-F7258F6A0F78}" destId="{BDEBDB3D-2411-4663-A10E-511B6C07E53A}" srcOrd="0" destOrd="0" presId="urn:microsoft.com/office/officeart/2005/8/layout/chevron2"/>
    <dgm:cxn modelId="{B068A649-8FC6-4977-ADEE-DD5708580377}" type="presParOf" srcId="{F1966E8B-9F28-4655-AA2D-F7258F6A0F78}" destId="{21E60B6B-C9D4-49B8-9B27-3E8F728DA19B}" srcOrd="1" destOrd="0" presId="urn:microsoft.com/office/officeart/2005/8/layout/chevron2"/>
    <dgm:cxn modelId="{16E1A2CF-116B-4167-954F-C0006B25F2E4}" type="presParOf" srcId="{CFE491C9-54CD-41F3-8EE2-0B2F0B8D17BE}" destId="{A72D1A21-4D26-476B-BC9D-C4B20DA7D2E5}" srcOrd="7" destOrd="0" presId="urn:microsoft.com/office/officeart/2005/8/layout/chevron2"/>
    <dgm:cxn modelId="{12FA8276-3AAF-4121-9733-4BE1043990E0}" type="presParOf" srcId="{CFE491C9-54CD-41F3-8EE2-0B2F0B8D17BE}" destId="{17B53EBA-2A0F-408A-BBAE-7F3B9DF0C0A8}" srcOrd="8" destOrd="0" presId="urn:microsoft.com/office/officeart/2005/8/layout/chevron2"/>
    <dgm:cxn modelId="{7C4220E4-8611-4C0B-9825-D55AD781C776}" type="presParOf" srcId="{17B53EBA-2A0F-408A-BBAE-7F3B9DF0C0A8}" destId="{791020E0-B1B7-4C9C-96B9-FD56834B90EE}" srcOrd="0" destOrd="0" presId="urn:microsoft.com/office/officeart/2005/8/layout/chevron2"/>
    <dgm:cxn modelId="{64BC29C3-ECC7-44AD-8508-3370B5B4FCE6}" type="presParOf" srcId="{17B53EBA-2A0F-408A-BBAE-7F3B9DF0C0A8}" destId="{858B763D-449A-47AB-A476-CA8AC3064CF0}" srcOrd="1" destOrd="0" presId="urn:microsoft.com/office/officeart/2005/8/layout/chevron2"/>
    <dgm:cxn modelId="{5B65EEA5-80CA-4858-88B4-ADFD07A8B581}" type="presParOf" srcId="{CFE491C9-54CD-41F3-8EE2-0B2F0B8D17BE}" destId="{0843B8D3-1A93-42BF-AD69-21B3D25E6724}" srcOrd="9" destOrd="0" presId="urn:microsoft.com/office/officeart/2005/8/layout/chevron2"/>
    <dgm:cxn modelId="{B568CCCC-B5DD-417E-A1F7-D9344A440C73}" type="presParOf" srcId="{CFE491C9-54CD-41F3-8EE2-0B2F0B8D17BE}" destId="{EF7FF33F-1B85-4540-AB0D-419B39560565}" srcOrd="10" destOrd="0" presId="urn:microsoft.com/office/officeart/2005/8/layout/chevron2"/>
    <dgm:cxn modelId="{1955D9EE-1C55-4E34-9782-037059BB3EC5}" type="presParOf" srcId="{EF7FF33F-1B85-4540-AB0D-419B39560565}" destId="{2C74C667-7E65-4E2F-A1FF-EC573E162B59}" srcOrd="0" destOrd="0" presId="urn:microsoft.com/office/officeart/2005/8/layout/chevron2"/>
    <dgm:cxn modelId="{E1863C06-5717-4F49-BE7B-C1AB1ED23742}" type="presParOf" srcId="{EF7FF33F-1B85-4540-AB0D-419B39560565}" destId="{2ADAC5B8-32E7-41E5-BD2C-28CEC4E41C51}" srcOrd="1" destOrd="0" presId="urn:microsoft.com/office/officeart/2005/8/layout/chevron2"/>
    <dgm:cxn modelId="{45FEFB17-CDD8-4862-BE3B-4CBE3ADE0CB2}" type="presParOf" srcId="{CFE491C9-54CD-41F3-8EE2-0B2F0B8D17BE}" destId="{B637B1C2-DFB4-4720-8CFA-F7B21C045E16}" srcOrd="11" destOrd="0" presId="urn:microsoft.com/office/officeart/2005/8/layout/chevron2"/>
    <dgm:cxn modelId="{BA8DA9C6-3C01-478C-B322-B4338E7C3CD9}" type="presParOf" srcId="{CFE491C9-54CD-41F3-8EE2-0B2F0B8D17BE}" destId="{7772F586-7CAC-46C3-A0A4-CD2A2D7FE812}" srcOrd="12" destOrd="0" presId="urn:microsoft.com/office/officeart/2005/8/layout/chevron2"/>
    <dgm:cxn modelId="{A893A688-5724-44C1-B64C-F206D5D1CA16}" type="presParOf" srcId="{7772F586-7CAC-46C3-A0A4-CD2A2D7FE812}" destId="{2E20064B-6ED1-4139-B755-1BF4BB7B7978}" srcOrd="0" destOrd="0" presId="urn:microsoft.com/office/officeart/2005/8/layout/chevron2"/>
    <dgm:cxn modelId="{E2355AAE-F09F-477D-857C-DA4CF71E6AA8}" type="presParOf" srcId="{7772F586-7CAC-46C3-A0A4-CD2A2D7FE812}" destId="{6BA718BB-BC80-43E2-9664-70DA84666E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415587-70A6-4077-B24E-7DD23AD33B0C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6E03361-0156-4739-AA7F-137691108CB6}">
      <dgm:prSet phldrT="[Текст]" phldr="1" custT="1"/>
      <dgm:spPr/>
      <dgm:t>
        <a:bodyPr/>
        <a:lstStyle/>
        <a:p>
          <a:endParaRPr lang="uk-UA" sz="2000" b="0" dirty="0"/>
        </a:p>
      </dgm:t>
    </dgm:pt>
    <dgm:pt modelId="{13EDDB10-4DEC-4263-8296-D57F0B8BF1CD}" type="parTrans" cxnId="{F37F876D-0068-4B7A-85DA-244813E344CA}">
      <dgm:prSet/>
      <dgm:spPr/>
      <dgm:t>
        <a:bodyPr/>
        <a:lstStyle/>
        <a:p>
          <a:endParaRPr lang="uk-UA"/>
        </a:p>
      </dgm:t>
    </dgm:pt>
    <dgm:pt modelId="{B2F49966-B1AC-435D-BF9B-3857DB14CF66}" type="sibTrans" cxnId="{F37F876D-0068-4B7A-85DA-244813E344CA}">
      <dgm:prSet/>
      <dgm:spPr/>
      <dgm:t>
        <a:bodyPr/>
        <a:lstStyle/>
        <a:p>
          <a:endParaRPr lang="uk-UA"/>
        </a:p>
      </dgm:t>
    </dgm:pt>
    <dgm:pt modelId="{87B73D7D-CAF9-4823-A6C4-C676DAF5525D}">
      <dgm:prSet phldrT="[Текст]" custT="1"/>
      <dgm:spPr/>
      <dgm:t>
        <a:bodyPr/>
        <a:lstStyle/>
        <a:p>
          <a:r>
            <a:rPr lang="uk-UA" sz="2000" dirty="0" smtClean="0"/>
            <a:t>забезпечення справного стану, безаварійної та надійної роботи електромеханічних пристроїв та обладнання;</a:t>
          </a:r>
          <a:endParaRPr lang="uk-UA" sz="2000" b="0" dirty="0"/>
        </a:p>
      </dgm:t>
    </dgm:pt>
    <dgm:pt modelId="{378CB927-C9D1-4A25-8246-4C8A8DE4D37E}" type="parTrans" cxnId="{6DAC9FA3-9D04-44FB-BCE0-24BEC88628AB}">
      <dgm:prSet/>
      <dgm:spPr/>
      <dgm:t>
        <a:bodyPr/>
        <a:lstStyle/>
        <a:p>
          <a:endParaRPr lang="uk-UA"/>
        </a:p>
      </dgm:t>
    </dgm:pt>
    <dgm:pt modelId="{FA945BF3-9CE9-43DA-9BA6-F087260C65AC}" type="sibTrans" cxnId="{6DAC9FA3-9D04-44FB-BCE0-24BEC88628AB}">
      <dgm:prSet/>
      <dgm:spPr/>
      <dgm:t>
        <a:bodyPr/>
        <a:lstStyle/>
        <a:p>
          <a:endParaRPr lang="uk-UA"/>
        </a:p>
      </dgm:t>
    </dgm:pt>
    <dgm:pt modelId="{A9050B6A-B80B-4474-91A8-CE6FB335E5DB}">
      <dgm:prSet phldrT="[Текст]" phldr="1" custT="1"/>
      <dgm:spPr/>
      <dgm:t>
        <a:bodyPr/>
        <a:lstStyle/>
        <a:p>
          <a:endParaRPr lang="uk-UA" sz="2000" b="0" dirty="0"/>
        </a:p>
      </dgm:t>
    </dgm:pt>
    <dgm:pt modelId="{4E64F1B4-FAD3-4E26-BD5E-39F3C2022E54}" type="parTrans" cxnId="{6EDB9228-99F6-4ABB-AA0D-D49B880A7BDA}">
      <dgm:prSet/>
      <dgm:spPr/>
      <dgm:t>
        <a:bodyPr/>
        <a:lstStyle/>
        <a:p>
          <a:endParaRPr lang="uk-UA"/>
        </a:p>
      </dgm:t>
    </dgm:pt>
    <dgm:pt modelId="{499E4A1E-02BF-402F-9667-FEC8C218487B}" type="sibTrans" cxnId="{6EDB9228-99F6-4ABB-AA0D-D49B880A7BDA}">
      <dgm:prSet/>
      <dgm:spPr/>
      <dgm:t>
        <a:bodyPr/>
        <a:lstStyle/>
        <a:p>
          <a:endParaRPr lang="uk-UA"/>
        </a:p>
      </dgm:t>
    </dgm:pt>
    <dgm:pt modelId="{73C70AAB-E72F-4405-9AA9-1BA17380BC05}">
      <dgm:prSet phldrT="[Текст]" custT="1"/>
      <dgm:spPr/>
      <dgm:t>
        <a:bodyPr/>
        <a:lstStyle/>
        <a:p>
          <a:r>
            <a:rPr lang="uk-UA" sz="2000" dirty="0" smtClean="0"/>
            <a:t>профілактичного обслуговування та ремонту електромеханічного обладнання;</a:t>
          </a:r>
          <a:endParaRPr lang="uk-UA" sz="2000" b="0" dirty="0"/>
        </a:p>
      </dgm:t>
    </dgm:pt>
    <dgm:pt modelId="{0B00AFFE-B633-41C9-8CD9-0DC289526FAE}" type="parTrans" cxnId="{30BC63DC-0677-45BA-954E-C85CCD39D821}">
      <dgm:prSet/>
      <dgm:spPr/>
      <dgm:t>
        <a:bodyPr/>
        <a:lstStyle/>
        <a:p>
          <a:endParaRPr lang="uk-UA"/>
        </a:p>
      </dgm:t>
    </dgm:pt>
    <dgm:pt modelId="{D2C8E222-EDFB-4DBE-B36E-B6C37C6FE72A}" type="sibTrans" cxnId="{30BC63DC-0677-45BA-954E-C85CCD39D821}">
      <dgm:prSet/>
      <dgm:spPr/>
      <dgm:t>
        <a:bodyPr/>
        <a:lstStyle/>
        <a:p>
          <a:endParaRPr lang="uk-UA"/>
        </a:p>
      </dgm:t>
    </dgm:pt>
    <dgm:pt modelId="{58D27621-9EEB-42D8-BEAB-021EA775892F}">
      <dgm:prSet custT="1"/>
      <dgm:spPr/>
      <dgm:t>
        <a:bodyPr/>
        <a:lstStyle/>
        <a:p>
          <a:endParaRPr lang="uk-UA" sz="2000" b="0" dirty="0"/>
        </a:p>
      </dgm:t>
    </dgm:pt>
    <dgm:pt modelId="{E55B1062-2A50-4271-AB82-8A5C615624EB}" type="parTrans" cxnId="{8D54DB0A-EA6D-4CCE-9530-55916E2CF99F}">
      <dgm:prSet/>
      <dgm:spPr/>
      <dgm:t>
        <a:bodyPr/>
        <a:lstStyle/>
        <a:p>
          <a:endParaRPr lang="uk-UA"/>
        </a:p>
      </dgm:t>
    </dgm:pt>
    <dgm:pt modelId="{04AF05F7-84BA-4733-9647-FEE661224126}" type="sibTrans" cxnId="{8D54DB0A-EA6D-4CCE-9530-55916E2CF99F}">
      <dgm:prSet/>
      <dgm:spPr/>
      <dgm:t>
        <a:bodyPr/>
        <a:lstStyle/>
        <a:p>
          <a:endParaRPr lang="uk-UA"/>
        </a:p>
      </dgm:t>
    </dgm:pt>
    <dgm:pt modelId="{CE3BC910-8580-4978-887F-4AC5F5815CA3}">
      <dgm:prSet custT="1"/>
      <dgm:spPr/>
      <dgm:t>
        <a:bodyPr/>
        <a:lstStyle/>
        <a:p>
          <a:endParaRPr lang="uk-UA" sz="2000" b="0" dirty="0"/>
        </a:p>
      </dgm:t>
    </dgm:pt>
    <dgm:pt modelId="{37968E56-7AC5-4E90-8365-390403ABDE69}" type="parTrans" cxnId="{46AFD133-5542-4928-BF2D-C0935976828F}">
      <dgm:prSet/>
      <dgm:spPr/>
      <dgm:t>
        <a:bodyPr/>
        <a:lstStyle/>
        <a:p>
          <a:endParaRPr lang="uk-UA"/>
        </a:p>
      </dgm:t>
    </dgm:pt>
    <dgm:pt modelId="{AC093F90-E7E1-4163-8374-AC78BE3A135D}" type="sibTrans" cxnId="{46AFD133-5542-4928-BF2D-C0935976828F}">
      <dgm:prSet/>
      <dgm:spPr/>
      <dgm:t>
        <a:bodyPr/>
        <a:lstStyle/>
        <a:p>
          <a:endParaRPr lang="uk-UA"/>
        </a:p>
      </dgm:t>
    </dgm:pt>
    <dgm:pt modelId="{1B0C7354-2B72-43BE-8FF8-5F304D3873EC}">
      <dgm:prSet custT="1"/>
      <dgm:spPr/>
      <dgm:t>
        <a:bodyPr/>
        <a:lstStyle/>
        <a:p>
          <a:r>
            <a:rPr lang="uk-UA" sz="2000" dirty="0" smtClean="0"/>
            <a:t>розробки перспективних планів підвищення енергоефективності електромеханічного обладнання;</a:t>
          </a:r>
          <a:endParaRPr lang="uk-UA" sz="2000" b="0" dirty="0"/>
        </a:p>
      </dgm:t>
    </dgm:pt>
    <dgm:pt modelId="{E562579D-6607-488E-85F9-08145DD55DFA}" type="parTrans" cxnId="{34847483-65C8-44BA-8BE2-3F46DFCC8C14}">
      <dgm:prSet/>
      <dgm:spPr/>
      <dgm:t>
        <a:bodyPr/>
        <a:lstStyle/>
        <a:p>
          <a:endParaRPr lang="uk-UA"/>
        </a:p>
      </dgm:t>
    </dgm:pt>
    <dgm:pt modelId="{26C9298D-DC64-460A-B21F-7AFCA8C9ABCE}" type="sibTrans" cxnId="{34847483-65C8-44BA-8BE2-3F46DFCC8C14}">
      <dgm:prSet/>
      <dgm:spPr/>
      <dgm:t>
        <a:bodyPr/>
        <a:lstStyle/>
        <a:p>
          <a:endParaRPr lang="uk-UA"/>
        </a:p>
      </dgm:t>
    </dgm:pt>
    <dgm:pt modelId="{70891D4C-D4D8-44E3-A99E-996F87ED56DF}">
      <dgm:prSet custT="1"/>
      <dgm:spPr/>
      <dgm:t>
        <a:bodyPr/>
        <a:lstStyle/>
        <a:p>
          <a:r>
            <a:rPr lang="uk-UA" sz="2000" dirty="0" smtClean="0"/>
            <a:t>педагогічної діяльності з електротехнічних та електромеханічних дисциплін у вищих професійно-технічних навчальних закладах.</a:t>
          </a:r>
          <a:endParaRPr lang="uk-UA" sz="2000" b="0" dirty="0"/>
        </a:p>
      </dgm:t>
    </dgm:pt>
    <dgm:pt modelId="{45CAC164-9A72-4DE7-B3C3-1F9361C20D60}" type="parTrans" cxnId="{FF33F7B7-C091-4A80-8180-7A66B0F4BDD0}">
      <dgm:prSet/>
      <dgm:spPr/>
      <dgm:t>
        <a:bodyPr/>
        <a:lstStyle/>
        <a:p>
          <a:endParaRPr lang="uk-UA"/>
        </a:p>
      </dgm:t>
    </dgm:pt>
    <dgm:pt modelId="{358B4977-B661-44EC-A5AF-1C1069076503}" type="sibTrans" cxnId="{FF33F7B7-C091-4A80-8180-7A66B0F4BDD0}">
      <dgm:prSet/>
      <dgm:spPr/>
      <dgm:t>
        <a:bodyPr/>
        <a:lstStyle/>
        <a:p>
          <a:endParaRPr lang="uk-UA"/>
        </a:p>
      </dgm:t>
    </dgm:pt>
    <dgm:pt modelId="{456E75CF-31E7-443D-A1A0-6EBCDD5E0A81}" type="pres">
      <dgm:prSet presAssocID="{AD415587-70A6-4077-B24E-7DD23AD33B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227FDA8-3C9B-46D5-867D-2BE0341A2547}" type="pres">
      <dgm:prSet presAssocID="{36E03361-0156-4739-AA7F-137691108CB6}" presName="composite" presStyleCnt="0"/>
      <dgm:spPr/>
      <dgm:t>
        <a:bodyPr/>
        <a:lstStyle/>
        <a:p>
          <a:endParaRPr lang="uk-UA"/>
        </a:p>
      </dgm:t>
    </dgm:pt>
    <dgm:pt modelId="{48EBF224-59DE-4186-B49F-EA1A001C08E3}" type="pres">
      <dgm:prSet presAssocID="{36E03361-0156-4739-AA7F-137691108CB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97236A-F113-4E32-AA87-A4F45EC66549}" type="pres">
      <dgm:prSet presAssocID="{36E03361-0156-4739-AA7F-137691108CB6}" presName="descendantText" presStyleLbl="alignAcc1" presStyleIdx="0" presStyleCnt="4" custLinFactNeighborX="-846" custLinFactNeighborY="-464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4666F0-DE4B-4D84-B29E-9293B9A5FE22}" type="pres">
      <dgm:prSet presAssocID="{B2F49966-B1AC-435D-BF9B-3857DB14CF66}" presName="sp" presStyleCnt="0"/>
      <dgm:spPr/>
      <dgm:t>
        <a:bodyPr/>
        <a:lstStyle/>
        <a:p>
          <a:endParaRPr lang="uk-UA"/>
        </a:p>
      </dgm:t>
    </dgm:pt>
    <dgm:pt modelId="{651A2F9A-CA7C-47C4-B283-0B28DCFF0944}" type="pres">
      <dgm:prSet presAssocID="{A9050B6A-B80B-4474-91A8-CE6FB335E5DB}" presName="composite" presStyleCnt="0"/>
      <dgm:spPr/>
      <dgm:t>
        <a:bodyPr/>
        <a:lstStyle/>
        <a:p>
          <a:endParaRPr lang="uk-UA"/>
        </a:p>
      </dgm:t>
    </dgm:pt>
    <dgm:pt modelId="{0DC22A09-CB99-4E87-A2E3-F6DA7B239D35}" type="pres">
      <dgm:prSet presAssocID="{A9050B6A-B80B-4474-91A8-CE6FB335E5D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E64AD5-587D-4573-BCE8-76A579DB1779}" type="pres">
      <dgm:prSet presAssocID="{A9050B6A-B80B-4474-91A8-CE6FB335E5D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3BD2AE-2E35-4EC0-A14D-6D9FA98D7F4F}" type="pres">
      <dgm:prSet presAssocID="{499E4A1E-02BF-402F-9667-FEC8C218487B}" presName="sp" presStyleCnt="0"/>
      <dgm:spPr/>
      <dgm:t>
        <a:bodyPr/>
        <a:lstStyle/>
        <a:p>
          <a:endParaRPr lang="uk-UA"/>
        </a:p>
      </dgm:t>
    </dgm:pt>
    <dgm:pt modelId="{242E2D2F-DC57-441A-947A-3F9511FE3645}" type="pres">
      <dgm:prSet presAssocID="{CE3BC910-8580-4978-887F-4AC5F5815CA3}" presName="composite" presStyleCnt="0"/>
      <dgm:spPr/>
      <dgm:t>
        <a:bodyPr/>
        <a:lstStyle/>
        <a:p>
          <a:endParaRPr lang="uk-UA"/>
        </a:p>
      </dgm:t>
    </dgm:pt>
    <dgm:pt modelId="{8BCC5579-CAD3-43BC-8A7D-71EFD07E745A}" type="pres">
      <dgm:prSet presAssocID="{CE3BC910-8580-4978-887F-4AC5F5815CA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AE03A4-51D1-426E-A026-39C74667F5BC}" type="pres">
      <dgm:prSet presAssocID="{CE3BC910-8580-4978-887F-4AC5F5815CA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098516-A134-4B22-9309-A701C0EFAB6D}" type="pres">
      <dgm:prSet presAssocID="{AC093F90-E7E1-4163-8374-AC78BE3A135D}" presName="sp" presStyleCnt="0"/>
      <dgm:spPr/>
      <dgm:t>
        <a:bodyPr/>
        <a:lstStyle/>
        <a:p>
          <a:endParaRPr lang="uk-UA"/>
        </a:p>
      </dgm:t>
    </dgm:pt>
    <dgm:pt modelId="{0DED7C2B-FD6F-4155-8AD4-960D01D8F3C6}" type="pres">
      <dgm:prSet presAssocID="{58D27621-9EEB-42D8-BEAB-021EA775892F}" presName="composite" presStyleCnt="0"/>
      <dgm:spPr/>
      <dgm:t>
        <a:bodyPr/>
        <a:lstStyle/>
        <a:p>
          <a:endParaRPr lang="uk-UA"/>
        </a:p>
      </dgm:t>
    </dgm:pt>
    <dgm:pt modelId="{33DC6793-3D75-4E77-8F90-CA53FAFCC88C}" type="pres">
      <dgm:prSet presAssocID="{58D27621-9EEB-42D8-BEAB-021EA775892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9D3E463-1ABD-4AD7-AA70-4E8646969E00}" type="pres">
      <dgm:prSet presAssocID="{58D27621-9EEB-42D8-BEAB-021EA775892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EDB9228-99F6-4ABB-AA0D-D49B880A7BDA}" srcId="{AD415587-70A6-4077-B24E-7DD23AD33B0C}" destId="{A9050B6A-B80B-4474-91A8-CE6FB335E5DB}" srcOrd="1" destOrd="0" parTransId="{4E64F1B4-FAD3-4E26-BD5E-39F3C2022E54}" sibTransId="{499E4A1E-02BF-402F-9667-FEC8C218487B}"/>
    <dgm:cxn modelId="{FF33F7B7-C091-4A80-8180-7A66B0F4BDD0}" srcId="{58D27621-9EEB-42D8-BEAB-021EA775892F}" destId="{70891D4C-D4D8-44E3-A99E-996F87ED56DF}" srcOrd="0" destOrd="0" parTransId="{45CAC164-9A72-4DE7-B3C3-1F9361C20D60}" sibTransId="{358B4977-B661-44EC-A5AF-1C1069076503}"/>
    <dgm:cxn modelId="{30BC63DC-0677-45BA-954E-C85CCD39D821}" srcId="{A9050B6A-B80B-4474-91A8-CE6FB335E5DB}" destId="{73C70AAB-E72F-4405-9AA9-1BA17380BC05}" srcOrd="0" destOrd="0" parTransId="{0B00AFFE-B633-41C9-8CD9-0DC289526FAE}" sibTransId="{D2C8E222-EDFB-4DBE-B36E-B6C37C6FE72A}"/>
    <dgm:cxn modelId="{6DAC9FA3-9D04-44FB-BCE0-24BEC88628AB}" srcId="{36E03361-0156-4739-AA7F-137691108CB6}" destId="{87B73D7D-CAF9-4823-A6C4-C676DAF5525D}" srcOrd="0" destOrd="0" parTransId="{378CB927-C9D1-4A25-8246-4C8A8DE4D37E}" sibTransId="{FA945BF3-9CE9-43DA-9BA6-F087260C65AC}"/>
    <dgm:cxn modelId="{34847483-65C8-44BA-8BE2-3F46DFCC8C14}" srcId="{CE3BC910-8580-4978-887F-4AC5F5815CA3}" destId="{1B0C7354-2B72-43BE-8FF8-5F304D3873EC}" srcOrd="0" destOrd="0" parTransId="{E562579D-6607-488E-85F9-08145DD55DFA}" sibTransId="{26C9298D-DC64-460A-B21F-7AFCA8C9ABCE}"/>
    <dgm:cxn modelId="{9A506F4A-2A68-4623-B316-DF3A136A420B}" type="presOf" srcId="{A9050B6A-B80B-4474-91A8-CE6FB335E5DB}" destId="{0DC22A09-CB99-4E87-A2E3-F6DA7B239D35}" srcOrd="0" destOrd="0" presId="urn:microsoft.com/office/officeart/2005/8/layout/chevron2"/>
    <dgm:cxn modelId="{39C49115-4DB3-46F5-AC89-7D0798CB3F8E}" type="presOf" srcId="{36E03361-0156-4739-AA7F-137691108CB6}" destId="{48EBF224-59DE-4186-B49F-EA1A001C08E3}" srcOrd="0" destOrd="0" presId="urn:microsoft.com/office/officeart/2005/8/layout/chevron2"/>
    <dgm:cxn modelId="{3E830AE6-28D4-4CAA-9CEA-C14B56A87C5F}" type="presOf" srcId="{1B0C7354-2B72-43BE-8FF8-5F304D3873EC}" destId="{E9AE03A4-51D1-426E-A026-39C74667F5BC}" srcOrd="0" destOrd="0" presId="urn:microsoft.com/office/officeart/2005/8/layout/chevron2"/>
    <dgm:cxn modelId="{5624D688-BEF2-4696-BCB1-6647EA5202DC}" type="presOf" srcId="{70891D4C-D4D8-44E3-A99E-996F87ED56DF}" destId="{49D3E463-1ABD-4AD7-AA70-4E8646969E00}" srcOrd="0" destOrd="0" presId="urn:microsoft.com/office/officeart/2005/8/layout/chevron2"/>
    <dgm:cxn modelId="{8D54DB0A-EA6D-4CCE-9530-55916E2CF99F}" srcId="{AD415587-70A6-4077-B24E-7DD23AD33B0C}" destId="{58D27621-9EEB-42D8-BEAB-021EA775892F}" srcOrd="3" destOrd="0" parTransId="{E55B1062-2A50-4271-AB82-8A5C615624EB}" sibTransId="{04AF05F7-84BA-4733-9647-FEE661224126}"/>
    <dgm:cxn modelId="{49B9DCE1-1EA7-46CC-8EFD-D6781EA5525F}" type="presOf" srcId="{CE3BC910-8580-4978-887F-4AC5F5815CA3}" destId="{8BCC5579-CAD3-43BC-8A7D-71EFD07E745A}" srcOrd="0" destOrd="0" presId="urn:microsoft.com/office/officeart/2005/8/layout/chevron2"/>
    <dgm:cxn modelId="{9F1F0E2E-C702-4300-BF4D-3D9A4F54BE60}" type="presOf" srcId="{87B73D7D-CAF9-4823-A6C4-C676DAF5525D}" destId="{E897236A-F113-4E32-AA87-A4F45EC66549}" srcOrd="0" destOrd="0" presId="urn:microsoft.com/office/officeart/2005/8/layout/chevron2"/>
    <dgm:cxn modelId="{46AFD133-5542-4928-BF2D-C0935976828F}" srcId="{AD415587-70A6-4077-B24E-7DD23AD33B0C}" destId="{CE3BC910-8580-4978-887F-4AC5F5815CA3}" srcOrd="2" destOrd="0" parTransId="{37968E56-7AC5-4E90-8365-390403ABDE69}" sibTransId="{AC093F90-E7E1-4163-8374-AC78BE3A135D}"/>
    <dgm:cxn modelId="{809B94B2-1B09-4987-A668-80C3E004B7BE}" type="presOf" srcId="{73C70AAB-E72F-4405-9AA9-1BA17380BC05}" destId="{E7E64AD5-587D-4573-BCE8-76A579DB1779}" srcOrd="0" destOrd="0" presId="urn:microsoft.com/office/officeart/2005/8/layout/chevron2"/>
    <dgm:cxn modelId="{496D818E-B9BB-428A-8B85-C706FD1B5EB9}" type="presOf" srcId="{AD415587-70A6-4077-B24E-7DD23AD33B0C}" destId="{456E75CF-31E7-443D-A1A0-6EBCDD5E0A81}" srcOrd="0" destOrd="0" presId="urn:microsoft.com/office/officeart/2005/8/layout/chevron2"/>
    <dgm:cxn modelId="{F37F876D-0068-4B7A-85DA-244813E344CA}" srcId="{AD415587-70A6-4077-B24E-7DD23AD33B0C}" destId="{36E03361-0156-4739-AA7F-137691108CB6}" srcOrd="0" destOrd="0" parTransId="{13EDDB10-4DEC-4263-8296-D57F0B8BF1CD}" sibTransId="{B2F49966-B1AC-435D-BF9B-3857DB14CF66}"/>
    <dgm:cxn modelId="{E4861147-8757-47C0-A3D0-1173F1D9CC87}" type="presOf" srcId="{58D27621-9EEB-42D8-BEAB-021EA775892F}" destId="{33DC6793-3D75-4E77-8F90-CA53FAFCC88C}" srcOrd="0" destOrd="0" presId="urn:microsoft.com/office/officeart/2005/8/layout/chevron2"/>
    <dgm:cxn modelId="{63196E6B-1336-4537-BF12-875B67800420}" type="presParOf" srcId="{456E75CF-31E7-443D-A1A0-6EBCDD5E0A81}" destId="{B227FDA8-3C9B-46D5-867D-2BE0341A2547}" srcOrd="0" destOrd="0" presId="urn:microsoft.com/office/officeart/2005/8/layout/chevron2"/>
    <dgm:cxn modelId="{7BCAFB6B-A992-4B33-9B03-2263F833206C}" type="presParOf" srcId="{B227FDA8-3C9B-46D5-867D-2BE0341A2547}" destId="{48EBF224-59DE-4186-B49F-EA1A001C08E3}" srcOrd="0" destOrd="0" presId="urn:microsoft.com/office/officeart/2005/8/layout/chevron2"/>
    <dgm:cxn modelId="{D4833D3B-E0CB-45F9-933D-08956A731EA3}" type="presParOf" srcId="{B227FDA8-3C9B-46D5-867D-2BE0341A2547}" destId="{E897236A-F113-4E32-AA87-A4F45EC66549}" srcOrd="1" destOrd="0" presId="urn:microsoft.com/office/officeart/2005/8/layout/chevron2"/>
    <dgm:cxn modelId="{EC767A15-9DD3-4AB7-A045-D4D7451A2801}" type="presParOf" srcId="{456E75CF-31E7-443D-A1A0-6EBCDD5E0A81}" destId="{A14666F0-DE4B-4D84-B29E-9293B9A5FE22}" srcOrd="1" destOrd="0" presId="urn:microsoft.com/office/officeart/2005/8/layout/chevron2"/>
    <dgm:cxn modelId="{19403727-51F9-44C6-AB7C-7D4205B9927A}" type="presParOf" srcId="{456E75CF-31E7-443D-A1A0-6EBCDD5E0A81}" destId="{651A2F9A-CA7C-47C4-B283-0B28DCFF0944}" srcOrd="2" destOrd="0" presId="urn:microsoft.com/office/officeart/2005/8/layout/chevron2"/>
    <dgm:cxn modelId="{E1445EFA-7A5B-4298-8E29-DDA0A569ADB9}" type="presParOf" srcId="{651A2F9A-CA7C-47C4-B283-0B28DCFF0944}" destId="{0DC22A09-CB99-4E87-A2E3-F6DA7B239D35}" srcOrd="0" destOrd="0" presId="urn:microsoft.com/office/officeart/2005/8/layout/chevron2"/>
    <dgm:cxn modelId="{BD3C5F43-73AA-4953-ABB4-6682632C5315}" type="presParOf" srcId="{651A2F9A-CA7C-47C4-B283-0B28DCFF0944}" destId="{E7E64AD5-587D-4573-BCE8-76A579DB1779}" srcOrd="1" destOrd="0" presId="urn:microsoft.com/office/officeart/2005/8/layout/chevron2"/>
    <dgm:cxn modelId="{A188F461-E24D-4DB3-9E51-AE0CE6C73C1E}" type="presParOf" srcId="{456E75CF-31E7-443D-A1A0-6EBCDD5E0A81}" destId="{CC3BD2AE-2E35-4EC0-A14D-6D9FA98D7F4F}" srcOrd="3" destOrd="0" presId="urn:microsoft.com/office/officeart/2005/8/layout/chevron2"/>
    <dgm:cxn modelId="{0A58E571-9639-4E4C-A680-1697F60836DF}" type="presParOf" srcId="{456E75CF-31E7-443D-A1A0-6EBCDD5E0A81}" destId="{242E2D2F-DC57-441A-947A-3F9511FE3645}" srcOrd="4" destOrd="0" presId="urn:microsoft.com/office/officeart/2005/8/layout/chevron2"/>
    <dgm:cxn modelId="{A9899D31-5A07-4795-ACE0-5B0551D455E0}" type="presParOf" srcId="{242E2D2F-DC57-441A-947A-3F9511FE3645}" destId="{8BCC5579-CAD3-43BC-8A7D-71EFD07E745A}" srcOrd="0" destOrd="0" presId="urn:microsoft.com/office/officeart/2005/8/layout/chevron2"/>
    <dgm:cxn modelId="{18A2DF79-0304-4693-BCD5-4A678AA3CCCE}" type="presParOf" srcId="{242E2D2F-DC57-441A-947A-3F9511FE3645}" destId="{E9AE03A4-51D1-426E-A026-39C74667F5BC}" srcOrd="1" destOrd="0" presId="urn:microsoft.com/office/officeart/2005/8/layout/chevron2"/>
    <dgm:cxn modelId="{39E31818-BA84-42DD-A061-AC517FB6796D}" type="presParOf" srcId="{456E75CF-31E7-443D-A1A0-6EBCDD5E0A81}" destId="{6D098516-A134-4B22-9309-A701C0EFAB6D}" srcOrd="5" destOrd="0" presId="urn:microsoft.com/office/officeart/2005/8/layout/chevron2"/>
    <dgm:cxn modelId="{E415BF77-49C1-4FDB-8402-C330DD4D05E7}" type="presParOf" srcId="{456E75CF-31E7-443D-A1A0-6EBCDD5E0A81}" destId="{0DED7C2B-FD6F-4155-8AD4-960D01D8F3C6}" srcOrd="6" destOrd="0" presId="urn:microsoft.com/office/officeart/2005/8/layout/chevron2"/>
    <dgm:cxn modelId="{E34E3C2A-2C10-4E33-A2A8-205772E5AFF0}" type="presParOf" srcId="{0DED7C2B-FD6F-4155-8AD4-960D01D8F3C6}" destId="{33DC6793-3D75-4E77-8F90-CA53FAFCC88C}" srcOrd="0" destOrd="0" presId="urn:microsoft.com/office/officeart/2005/8/layout/chevron2"/>
    <dgm:cxn modelId="{CB9B1ACA-F0D0-40F4-AB00-6D1E5C66FB8A}" type="presParOf" srcId="{0DED7C2B-FD6F-4155-8AD4-960D01D8F3C6}" destId="{49D3E463-1ABD-4AD7-AA70-4E8646969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49C2AB-F7CE-4664-9CD2-57FB2129CCA8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F01EF5E-904F-4427-8634-D79617B9B71A}">
      <dgm:prSet phldrT="[Текст]" phldr="1" custT="1"/>
      <dgm:spPr/>
      <dgm:t>
        <a:bodyPr/>
        <a:lstStyle/>
        <a:p>
          <a:endParaRPr lang="uk-UA" sz="2400" b="0"/>
        </a:p>
      </dgm:t>
    </dgm:pt>
    <dgm:pt modelId="{4AF554AD-4729-4C8C-9F68-75EC36A37FBA}" type="parTrans" cxnId="{5AA39033-70C1-4C29-8DB7-AEC1C3DBFDE1}">
      <dgm:prSet/>
      <dgm:spPr/>
      <dgm:t>
        <a:bodyPr/>
        <a:lstStyle/>
        <a:p>
          <a:endParaRPr lang="uk-UA" b="0"/>
        </a:p>
      </dgm:t>
    </dgm:pt>
    <dgm:pt modelId="{9016C723-F3F8-4D90-B96D-81E59623B5E6}" type="sibTrans" cxnId="{5AA39033-70C1-4C29-8DB7-AEC1C3DBFDE1}">
      <dgm:prSet/>
      <dgm:spPr/>
      <dgm:t>
        <a:bodyPr/>
        <a:lstStyle/>
        <a:p>
          <a:endParaRPr lang="uk-UA" b="0"/>
        </a:p>
      </dgm:t>
    </dgm:pt>
    <dgm:pt modelId="{DAC042F3-B174-4258-9158-F421A1D5EECC}">
      <dgm:prSet phldrT="[Текст]" custT="1"/>
      <dgm:spPr/>
      <dgm:t>
        <a:bodyPr/>
        <a:lstStyle/>
        <a:p>
          <a:r>
            <a:rPr lang="uk-UA" sz="2400" dirty="0" smtClean="0"/>
            <a:t>молодшого інженера контрольно-вимірювальних приладів;</a:t>
          </a:r>
          <a:endParaRPr lang="uk-UA" sz="2400" b="0" dirty="0"/>
        </a:p>
      </dgm:t>
    </dgm:pt>
    <dgm:pt modelId="{5C674EC2-562D-49FF-BBD0-76A25E859A52}" type="parTrans" cxnId="{172FF913-390C-43BE-BAA9-8133A8B0F6EE}">
      <dgm:prSet/>
      <dgm:spPr/>
      <dgm:t>
        <a:bodyPr/>
        <a:lstStyle/>
        <a:p>
          <a:endParaRPr lang="uk-UA" b="0"/>
        </a:p>
      </dgm:t>
    </dgm:pt>
    <dgm:pt modelId="{5A5ABAE5-B1E2-467C-B800-2F07AFDC7845}" type="sibTrans" cxnId="{172FF913-390C-43BE-BAA9-8133A8B0F6EE}">
      <dgm:prSet/>
      <dgm:spPr/>
      <dgm:t>
        <a:bodyPr/>
        <a:lstStyle/>
        <a:p>
          <a:endParaRPr lang="uk-UA" b="0"/>
        </a:p>
      </dgm:t>
    </dgm:pt>
    <dgm:pt modelId="{1700B274-92B3-478D-AE49-2BBE773ABF0B}">
      <dgm:prSet phldrT="[Текст]" phldr="1" custT="1"/>
      <dgm:spPr/>
      <dgm:t>
        <a:bodyPr/>
        <a:lstStyle/>
        <a:p>
          <a:endParaRPr lang="uk-UA" sz="2400" b="0"/>
        </a:p>
      </dgm:t>
    </dgm:pt>
    <dgm:pt modelId="{B9BD302B-09BF-4B21-8244-1467B7AF7AF3}" type="parTrans" cxnId="{AEF65D57-7870-4E9E-AB2F-0F7DACEF6FC1}">
      <dgm:prSet/>
      <dgm:spPr/>
      <dgm:t>
        <a:bodyPr/>
        <a:lstStyle/>
        <a:p>
          <a:endParaRPr lang="uk-UA" b="0"/>
        </a:p>
      </dgm:t>
    </dgm:pt>
    <dgm:pt modelId="{C4D7FADD-5969-4ADA-981E-459A49908FF3}" type="sibTrans" cxnId="{AEF65D57-7870-4E9E-AB2F-0F7DACEF6FC1}">
      <dgm:prSet/>
      <dgm:spPr/>
      <dgm:t>
        <a:bodyPr/>
        <a:lstStyle/>
        <a:p>
          <a:endParaRPr lang="uk-UA" b="0"/>
        </a:p>
      </dgm:t>
    </dgm:pt>
    <dgm:pt modelId="{984EA806-DA34-4D5E-BC56-E492019A8467}">
      <dgm:prSet phldrT="[Текст]" custT="1"/>
      <dgm:spPr/>
      <dgm:t>
        <a:bodyPr/>
        <a:lstStyle/>
        <a:p>
          <a:r>
            <a:rPr lang="uk-UA" sz="2400" dirty="0" smtClean="0"/>
            <a:t>молодшого інженера-наладчика електрообладнання електромеханічних систем;</a:t>
          </a:r>
          <a:endParaRPr lang="uk-UA" sz="2400" b="0" dirty="0"/>
        </a:p>
      </dgm:t>
    </dgm:pt>
    <dgm:pt modelId="{933352E4-FFC0-445D-8F32-0DCA69B8C5C3}" type="parTrans" cxnId="{AEBB5DE6-6528-4D07-9DC2-7D3F22BB2C3D}">
      <dgm:prSet/>
      <dgm:spPr/>
      <dgm:t>
        <a:bodyPr/>
        <a:lstStyle/>
        <a:p>
          <a:endParaRPr lang="uk-UA" b="0"/>
        </a:p>
      </dgm:t>
    </dgm:pt>
    <dgm:pt modelId="{FEA99D0A-48CF-4CFF-9A10-F037970644F8}" type="sibTrans" cxnId="{AEBB5DE6-6528-4D07-9DC2-7D3F22BB2C3D}">
      <dgm:prSet/>
      <dgm:spPr/>
      <dgm:t>
        <a:bodyPr/>
        <a:lstStyle/>
        <a:p>
          <a:endParaRPr lang="uk-UA" b="0"/>
        </a:p>
      </dgm:t>
    </dgm:pt>
    <dgm:pt modelId="{166E655B-521E-4665-B55E-D5232260D161}">
      <dgm:prSet phldrT="[Текст]" phldr="1" custT="1"/>
      <dgm:spPr/>
      <dgm:t>
        <a:bodyPr/>
        <a:lstStyle/>
        <a:p>
          <a:endParaRPr lang="uk-UA" sz="2400" b="0" dirty="0"/>
        </a:p>
      </dgm:t>
    </dgm:pt>
    <dgm:pt modelId="{3A2D9663-BF4B-4D03-BCD3-B90AA8007E59}" type="parTrans" cxnId="{B3295847-4207-4A04-A87E-B6803D66CFB4}">
      <dgm:prSet/>
      <dgm:spPr/>
      <dgm:t>
        <a:bodyPr/>
        <a:lstStyle/>
        <a:p>
          <a:endParaRPr lang="uk-UA" b="0"/>
        </a:p>
      </dgm:t>
    </dgm:pt>
    <dgm:pt modelId="{FCCE2128-899E-467C-A7E8-AE5F698E9B4D}" type="sibTrans" cxnId="{B3295847-4207-4A04-A87E-B6803D66CFB4}">
      <dgm:prSet/>
      <dgm:spPr/>
      <dgm:t>
        <a:bodyPr/>
        <a:lstStyle/>
        <a:p>
          <a:endParaRPr lang="uk-UA" b="0"/>
        </a:p>
      </dgm:t>
    </dgm:pt>
    <dgm:pt modelId="{724D7F54-ACE3-4369-8AE1-4FA93624196B}">
      <dgm:prSet phldrT="[Текст]" custT="1"/>
      <dgm:spPr/>
      <dgm:t>
        <a:bodyPr/>
        <a:lstStyle/>
        <a:p>
          <a:r>
            <a:rPr lang="uk-UA" sz="2400" dirty="0" smtClean="0"/>
            <a:t>молодшого інженера-наладчика автоматизованих систем керування;</a:t>
          </a:r>
          <a:endParaRPr lang="uk-UA" sz="2400" b="0" dirty="0"/>
        </a:p>
      </dgm:t>
    </dgm:pt>
    <dgm:pt modelId="{354570CA-0663-44AA-9D41-7F0444A18922}" type="parTrans" cxnId="{783C3DCB-88C1-45A6-99A5-7CB3103701CC}">
      <dgm:prSet/>
      <dgm:spPr/>
      <dgm:t>
        <a:bodyPr/>
        <a:lstStyle/>
        <a:p>
          <a:endParaRPr lang="uk-UA" b="0"/>
        </a:p>
      </dgm:t>
    </dgm:pt>
    <dgm:pt modelId="{6E9C5D70-C81E-4627-B0CF-0C270FD95540}" type="sibTrans" cxnId="{783C3DCB-88C1-45A6-99A5-7CB3103701CC}">
      <dgm:prSet/>
      <dgm:spPr/>
      <dgm:t>
        <a:bodyPr/>
        <a:lstStyle/>
        <a:p>
          <a:endParaRPr lang="uk-UA" b="0"/>
        </a:p>
      </dgm:t>
    </dgm:pt>
    <dgm:pt modelId="{B5D002F4-920E-4596-9E8D-D05634F21F56}">
      <dgm:prSet custT="1"/>
      <dgm:spPr/>
      <dgm:t>
        <a:bodyPr/>
        <a:lstStyle/>
        <a:p>
          <a:endParaRPr lang="uk-UA" sz="2400" b="0"/>
        </a:p>
      </dgm:t>
    </dgm:pt>
    <dgm:pt modelId="{58B070FE-4336-4CFC-8F6E-CA38FC26580E}" type="parTrans" cxnId="{45232FCC-A411-489F-848E-3ACAECBA93E5}">
      <dgm:prSet/>
      <dgm:spPr/>
      <dgm:t>
        <a:bodyPr/>
        <a:lstStyle/>
        <a:p>
          <a:endParaRPr lang="uk-UA" b="0"/>
        </a:p>
      </dgm:t>
    </dgm:pt>
    <dgm:pt modelId="{07A57D80-731D-4540-A252-BA74676FFE43}" type="sibTrans" cxnId="{45232FCC-A411-489F-848E-3ACAECBA93E5}">
      <dgm:prSet/>
      <dgm:spPr/>
      <dgm:t>
        <a:bodyPr/>
        <a:lstStyle/>
        <a:p>
          <a:endParaRPr lang="uk-UA" b="0"/>
        </a:p>
      </dgm:t>
    </dgm:pt>
    <dgm:pt modelId="{AEE20727-6FD9-4C8D-AA08-F8504D1E88AE}">
      <dgm:prSet custT="1"/>
      <dgm:spPr/>
      <dgm:t>
        <a:bodyPr/>
        <a:lstStyle/>
        <a:p>
          <a:r>
            <a:rPr lang="uk-UA" sz="2400" dirty="0" smtClean="0"/>
            <a:t>молодшого інженера-наладчика електроприводів промислових установок;</a:t>
          </a:r>
          <a:endParaRPr lang="uk-UA" sz="2400" b="0" dirty="0"/>
        </a:p>
      </dgm:t>
    </dgm:pt>
    <dgm:pt modelId="{F62E671E-FDDF-4356-A5F9-53CA2EF3B9E9}" type="parTrans" cxnId="{CCDA01A2-EFC6-4FA2-A86D-6602F38A4B61}">
      <dgm:prSet/>
      <dgm:spPr/>
      <dgm:t>
        <a:bodyPr/>
        <a:lstStyle/>
        <a:p>
          <a:endParaRPr lang="uk-UA" b="0"/>
        </a:p>
      </dgm:t>
    </dgm:pt>
    <dgm:pt modelId="{65600FB7-4FF1-45FC-8476-D1ACA76B8BA6}" type="sibTrans" cxnId="{CCDA01A2-EFC6-4FA2-A86D-6602F38A4B61}">
      <dgm:prSet/>
      <dgm:spPr/>
      <dgm:t>
        <a:bodyPr/>
        <a:lstStyle/>
        <a:p>
          <a:endParaRPr lang="uk-UA" b="0"/>
        </a:p>
      </dgm:t>
    </dgm:pt>
    <dgm:pt modelId="{8B6C11E8-6511-4C85-A26B-597FAD841EF9}">
      <dgm:prSet custT="1"/>
      <dgm:spPr/>
      <dgm:t>
        <a:bodyPr/>
        <a:lstStyle/>
        <a:p>
          <a:endParaRPr lang="uk-UA" sz="2400" b="0"/>
        </a:p>
      </dgm:t>
    </dgm:pt>
    <dgm:pt modelId="{DD491D7E-FEE9-43BD-B9CE-BACBFEDB4167}" type="parTrans" cxnId="{8A5511A4-4C81-4DEE-8D92-6185EC9AC573}">
      <dgm:prSet/>
      <dgm:spPr/>
      <dgm:t>
        <a:bodyPr/>
        <a:lstStyle/>
        <a:p>
          <a:endParaRPr lang="uk-UA"/>
        </a:p>
      </dgm:t>
    </dgm:pt>
    <dgm:pt modelId="{C08AE94B-1D6D-48B5-805A-8E6962BF3EBA}" type="sibTrans" cxnId="{8A5511A4-4C81-4DEE-8D92-6185EC9AC573}">
      <dgm:prSet/>
      <dgm:spPr/>
      <dgm:t>
        <a:bodyPr/>
        <a:lstStyle/>
        <a:p>
          <a:endParaRPr lang="uk-UA"/>
        </a:p>
      </dgm:t>
    </dgm:pt>
    <dgm:pt modelId="{FF5C1DB4-48B7-442B-91E1-6AE8E5759502}">
      <dgm:prSet custT="1"/>
      <dgm:spPr/>
      <dgm:t>
        <a:bodyPr/>
        <a:lstStyle/>
        <a:p>
          <a:endParaRPr lang="uk-UA" sz="2400" b="0"/>
        </a:p>
      </dgm:t>
    </dgm:pt>
    <dgm:pt modelId="{5CC659E8-4038-46C2-B184-440EC1B1D2EB}" type="parTrans" cxnId="{836F0B7A-5E5F-4198-927D-04AA059ABC7E}">
      <dgm:prSet/>
      <dgm:spPr/>
      <dgm:t>
        <a:bodyPr/>
        <a:lstStyle/>
        <a:p>
          <a:endParaRPr lang="uk-UA"/>
        </a:p>
      </dgm:t>
    </dgm:pt>
    <dgm:pt modelId="{CC72492E-ED05-4D63-9957-603A262484BC}" type="sibTrans" cxnId="{836F0B7A-5E5F-4198-927D-04AA059ABC7E}">
      <dgm:prSet/>
      <dgm:spPr/>
      <dgm:t>
        <a:bodyPr/>
        <a:lstStyle/>
        <a:p>
          <a:endParaRPr lang="uk-UA"/>
        </a:p>
      </dgm:t>
    </dgm:pt>
    <dgm:pt modelId="{C90F2423-5F4C-4ED0-81F8-EACB7C1CDF4D}">
      <dgm:prSet custT="1"/>
      <dgm:spPr/>
      <dgm:t>
        <a:bodyPr/>
        <a:lstStyle/>
        <a:p>
          <a:endParaRPr lang="uk-UA" sz="2400" b="0"/>
        </a:p>
      </dgm:t>
    </dgm:pt>
    <dgm:pt modelId="{7368D769-2C82-4C16-95B6-8EE13E911B4D}" type="parTrans" cxnId="{337FFD89-A193-47B1-AFF0-712833760251}">
      <dgm:prSet/>
      <dgm:spPr/>
      <dgm:t>
        <a:bodyPr/>
        <a:lstStyle/>
        <a:p>
          <a:endParaRPr lang="uk-UA"/>
        </a:p>
      </dgm:t>
    </dgm:pt>
    <dgm:pt modelId="{920EE8C6-642D-49D7-91EE-B4D2E9A5F86A}" type="sibTrans" cxnId="{337FFD89-A193-47B1-AFF0-712833760251}">
      <dgm:prSet/>
      <dgm:spPr/>
      <dgm:t>
        <a:bodyPr/>
        <a:lstStyle/>
        <a:p>
          <a:endParaRPr lang="uk-UA"/>
        </a:p>
      </dgm:t>
    </dgm:pt>
    <dgm:pt modelId="{8039DAE3-AC01-4286-B271-33E47D3305A6}">
      <dgm:prSet custT="1"/>
      <dgm:spPr/>
      <dgm:t>
        <a:bodyPr/>
        <a:lstStyle/>
        <a:p>
          <a:r>
            <a:rPr lang="uk-UA" sz="2400" dirty="0" smtClean="0"/>
            <a:t>майстра майстерні спеціальної техніки й обладнання (промисловості);</a:t>
          </a:r>
          <a:endParaRPr lang="uk-UA" sz="2400" b="0" dirty="0"/>
        </a:p>
      </dgm:t>
    </dgm:pt>
    <dgm:pt modelId="{E0A52746-5981-4153-AF7B-7FCEDF49B138}" type="parTrans" cxnId="{38F4D87C-D259-47C7-970D-6ACDD3D638F1}">
      <dgm:prSet/>
      <dgm:spPr/>
      <dgm:t>
        <a:bodyPr/>
        <a:lstStyle/>
        <a:p>
          <a:endParaRPr lang="uk-UA"/>
        </a:p>
      </dgm:t>
    </dgm:pt>
    <dgm:pt modelId="{D8354C05-4931-4B11-96C7-9CAD3BB74E76}" type="sibTrans" cxnId="{38F4D87C-D259-47C7-970D-6ACDD3D638F1}">
      <dgm:prSet/>
      <dgm:spPr/>
      <dgm:t>
        <a:bodyPr/>
        <a:lstStyle/>
        <a:p>
          <a:endParaRPr lang="uk-UA"/>
        </a:p>
      </dgm:t>
    </dgm:pt>
    <dgm:pt modelId="{6EC161B3-B986-4698-8101-55ED0FE76C14}">
      <dgm:prSet custT="1"/>
      <dgm:spPr/>
      <dgm:t>
        <a:bodyPr/>
        <a:lstStyle/>
        <a:p>
          <a:r>
            <a:rPr lang="uk-UA" sz="2400" dirty="0" smtClean="0"/>
            <a:t>майстра із комплексної автоматизації та телемеханіки; </a:t>
          </a:r>
          <a:endParaRPr lang="uk-UA" sz="2400" b="0" dirty="0"/>
        </a:p>
      </dgm:t>
    </dgm:pt>
    <dgm:pt modelId="{B91C9E7F-9FC8-48DA-9E27-DCEC602B3F4B}" type="parTrans" cxnId="{2B28D686-CA2F-4CF7-8F6D-5C2334918779}">
      <dgm:prSet/>
      <dgm:spPr/>
      <dgm:t>
        <a:bodyPr/>
        <a:lstStyle/>
        <a:p>
          <a:endParaRPr lang="uk-UA"/>
        </a:p>
      </dgm:t>
    </dgm:pt>
    <dgm:pt modelId="{1D1B2C9E-2450-4756-882F-6F7098DB0B65}" type="sibTrans" cxnId="{2B28D686-CA2F-4CF7-8F6D-5C2334918779}">
      <dgm:prSet/>
      <dgm:spPr/>
      <dgm:t>
        <a:bodyPr/>
        <a:lstStyle/>
        <a:p>
          <a:endParaRPr lang="uk-UA"/>
        </a:p>
      </dgm:t>
    </dgm:pt>
    <dgm:pt modelId="{B7E3453C-C3BB-42A1-AA4C-F9EBCCE4BC89}">
      <dgm:prSet custT="1"/>
      <dgm:spPr/>
      <dgm:t>
        <a:bodyPr/>
        <a:lstStyle/>
        <a:p>
          <a:r>
            <a:rPr lang="uk-UA" sz="2400" dirty="0" smtClean="0"/>
            <a:t>інструктора виробничого навчання робітників масових професій;</a:t>
          </a:r>
          <a:endParaRPr lang="uk-UA" sz="2400" b="0" dirty="0"/>
        </a:p>
      </dgm:t>
    </dgm:pt>
    <dgm:pt modelId="{446A0F45-FAD7-49E2-A8FA-35836AB7B7AD}" type="parTrans" cxnId="{FF9BA5FB-3B00-4C50-A29D-C3A839D63886}">
      <dgm:prSet/>
      <dgm:spPr/>
      <dgm:t>
        <a:bodyPr/>
        <a:lstStyle/>
        <a:p>
          <a:endParaRPr lang="uk-UA"/>
        </a:p>
      </dgm:t>
    </dgm:pt>
    <dgm:pt modelId="{54BD8A1F-A7A3-4299-B282-B9B48976E972}" type="sibTrans" cxnId="{FF9BA5FB-3B00-4C50-A29D-C3A839D63886}">
      <dgm:prSet/>
      <dgm:spPr/>
      <dgm:t>
        <a:bodyPr/>
        <a:lstStyle/>
        <a:p>
          <a:endParaRPr lang="uk-UA"/>
        </a:p>
      </dgm:t>
    </dgm:pt>
    <dgm:pt modelId="{765CA7A4-F9EB-4DC0-ADC4-717C66D2C532}">
      <dgm:prSet/>
      <dgm:spPr/>
      <dgm:t>
        <a:bodyPr/>
        <a:lstStyle/>
        <a:p>
          <a:endParaRPr lang="uk-UA"/>
        </a:p>
      </dgm:t>
    </dgm:pt>
    <dgm:pt modelId="{B042C0EE-1DBD-4747-945F-000188E5A91E}" type="parTrans" cxnId="{3A4B090E-C86B-45A2-BABB-BADAD0077588}">
      <dgm:prSet/>
      <dgm:spPr/>
      <dgm:t>
        <a:bodyPr/>
        <a:lstStyle/>
        <a:p>
          <a:endParaRPr lang="uk-UA"/>
        </a:p>
      </dgm:t>
    </dgm:pt>
    <dgm:pt modelId="{3A46DCA1-D737-4396-AE42-08B69C6DD539}" type="sibTrans" cxnId="{3A4B090E-C86B-45A2-BABB-BADAD0077588}">
      <dgm:prSet/>
      <dgm:spPr/>
      <dgm:t>
        <a:bodyPr/>
        <a:lstStyle/>
        <a:p>
          <a:endParaRPr lang="uk-UA"/>
        </a:p>
      </dgm:t>
    </dgm:pt>
    <dgm:pt modelId="{CA275259-505F-443B-8A21-CABAAB8DFC67}">
      <dgm:prSet custT="1"/>
      <dgm:spPr/>
      <dgm:t>
        <a:bodyPr/>
        <a:lstStyle/>
        <a:p>
          <a:r>
            <a:rPr lang="uk-UA" sz="2400" dirty="0" smtClean="0"/>
            <a:t>технолога-наставника. </a:t>
          </a:r>
          <a:endParaRPr lang="uk-UA" sz="2400" dirty="0"/>
        </a:p>
      </dgm:t>
    </dgm:pt>
    <dgm:pt modelId="{869EB69E-E15D-4A6F-817F-F085010B6DEF}" type="parTrans" cxnId="{0FC6C3BD-B733-43D8-9F8C-DD97FB54D70F}">
      <dgm:prSet/>
      <dgm:spPr/>
      <dgm:t>
        <a:bodyPr/>
        <a:lstStyle/>
        <a:p>
          <a:endParaRPr lang="uk-UA"/>
        </a:p>
      </dgm:t>
    </dgm:pt>
    <dgm:pt modelId="{2D2320ED-4755-44E2-B5C4-A58FACC7CC1C}" type="sibTrans" cxnId="{0FC6C3BD-B733-43D8-9F8C-DD97FB54D70F}">
      <dgm:prSet/>
      <dgm:spPr/>
      <dgm:t>
        <a:bodyPr/>
        <a:lstStyle/>
        <a:p>
          <a:endParaRPr lang="uk-UA"/>
        </a:p>
      </dgm:t>
    </dgm:pt>
    <dgm:pt modelId="{CFE491C9-54CD-41F3-8EE2-0B2F0B8D17BE}" type="pres">
      <dgm:prSet presAssocID="{9F49C2AB-F7CE-4664-9CD2-57FB2129CC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CBBCDE-B7E8-4AE9-9954-F8BD7B24575C}" type="pres">
      <dgm:prSet presAssocID="{9F01EF5E-904F-4427-8634-D79617B9B71A}" presName="composite" presStyleCnt="0"/>
      <dgm:spPr/>
    </dgm:pt>
    <dgm:pt modelId="{608CB228-23E1-45EF-8AEF-DD23041C5713}" type="pres">
      <dgm:prSet presAssocID="{9F01EF5E-904F-4427-8634-D79617B9B71A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A9C4CB-E0DA-456A-828A-60A7F67E5D5B}" type="pres">
      <dgm:prSet presAssocID="{9F01EF5E-904F-4427-8634-D79617B9B71A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7CC75D-AECF-4453-9660-BB53F5A19203}" type="pres">
      <dgm:prSet presAssocID="{9016C723-F3F8-4D90-B96D-81E59623B5E6}" presName="sp" presStyleCnt="0"/>
      <dgm:spPr/>
    </dgm:pt>
    <dgm:pt modelId="{4917EE6C-0B73-4631-B0D8-C483EF5C180F}" type="pres">
      <dgm:prSet presAssocID="{1700B274-92B3-478D-AE49-2BBE773ABF0B}" presName="composite" presStyleCnt="0"/>
      <dgm:spPr/>
    </dgm:pt>
    <dgm:pt modelId="{AA3A7FEE-A6B7-4536-A946-255F4869F192}" type="pres">
      <dgm:prSet presAssocID="{1700B274-92B3-478D-AE49-2BBE773ABF0B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F1BB0C-1C2B-4A3B-B6BE-B6384B351B60}" type="pres">
      <dgm:prSet presAssocID="{1700B274-92B3-478D-AE49-2BBE773ABF0B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FA2B3C-48DD-44C2-A9F6-9B93A80C9ED6}" type="pres">
      <dgm:prSet presAssocID="{C4D7FADD-5969-4ADA-981E-459A49908FF3}" presName="sp" presStyleCnt="0"/>
      <dgm:spPr/>
    </dgm:pt>
    <dgm:pt modelId="{ADAF8E84-8A4C-4CA0-A553-4A4E77EF4900}" type="pres">
      <dgm:prSet presAssocID="{166E655B-521E-4665-B55E-D5232260D161}" presName="composite" presStyleCnt="0"/>
      <dgm:spPr/>
    </dgm:pt>
    <dgm:pt modelId="{FC396302-CC18-4A39-9556-FC96A8E0C445}" type="pres">
      <dgm:prSet presAssocID="{166E655B-521E-4665-B55E-D5232260D161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D6D6C0-1C0E-4469-AD27-DD77F9A18F0E}" type="pres">
      <dgm:prSet presAssocID="{166E655B-521E-4665-B55E-D5232260D16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F2E731-E5BE-43F8-AEA2-69DB1C0D9D91}" type="pres">
      <dgm:prSet presAssocID="{FCCE2128-899E-467C-A7E8-AE5F698E9B4D}" presName="sp" presStyleCnt="0"/>
      <dgm:spPr/>
    </dgm:pt>
    <dgm:pt modelId="{F1966E8B-9F28-4655-AA2D-F7258F6A0F78}" type="pres">
      <dgm:prSet presAssocID="{B5D002F4-920E-4596-9E8D-D05634F21F56}" presName="composite" presStyleCnt="0"/>
      <dgm:spPr/>
    </dgm:pt>
    <dgm:pt modelId="{BDEBDB3D-2411-4663-A10E-511B6C07E53A}" type="pres">
      <dgm:prSet presAssocID="{B5D002F4-920E-4596-9E8D-D05634F21F56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E60B6B-C9D4-49B8-9B27-3E8F728DA19B}" type="pres">
      <dgm:prSet presAssocID="{B5D002F4-920E-4596-9E8D-D05634F21F56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2D1A21-4D26-476B-BC9D-C4B20DA7D2E5}" type="pres">
      <dgm:prSet presAssocID="{07A57D80-731D-4540-A252-BA74676FFE43}" presName="sp" presStyleCnt="0"/>
      <dgm:spPr/>
    </dgm:pt>
    <dgm:pt modelId="{17B53EBA-2A0F-408A-BBAE-7F3B9DF0C0A8}" type="pres">
      <dgm:prSet presAssocID="{8B6C11E8-6511-4C85-A26B-597FAD841EF9}" presName="composite" presStyleCnt="0"/>
      <dgm:spPr/>
    </dgm:pt>
    <dgm:pt modelId="{791020E0-B1B7-4C9C-96B9-FD56834B90EE}" type="pres">
      <dgm:prSet presAssocID="{8B6C11E8-6511-4C85-A26B-597FAD841EF9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8B763D-449A-47AB-A476-CA8AC3064CF0}" type="pres">
      <dgm:prSet presAssocID="{8B6C11E8-6511-4C85-A26B-597FAD841EF9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43B8D3-1A93-42BF-AD69-21B3D25E6724}" type="pres">
      <dgm:prSet presAssocID="{C08AE94B-1D6D-48B5-805A-8E6962BF3EBA}" presName="sp" presStyleCnt="0"/>
      <dgm:spPr/>
    </dgm:pt>
    <dgm:pt modelId="{EF7FF33F-1B85-4540-AB0D-419B39560565}" type="pres">
      <dgm:prSet presAssocID="{FF5C1DB4-48B7-442B-91E1-6AE8E5759502}" presName="composite" presStyleCnt="0"/>
      <dgm:spPr/>
    </dgm:pt>
    <dgm:pt modelId="{2C74C667-7E65-4E2F-A1FF-EC573E162B59}" type="pres">
      <dgm:prSet presAssocID="{FF5C1DB4-48B7-442B-91E1-6AE8E575950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DAC5B8-32E7-41E5-BD2C-28CEC4E41C51}" type="pres">
      <dgm:prSet presAssocID="{FF5C1DB4-48B7-442B-91E1-6AE8E575950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37B1C2-DFB4-4720-8CFA-F7B21C045E16}" type="pres">
      <dgm:prSet presAssocID="{CC72492E-ED05-4D63-9957-603A262484BC}" presName="sp" presStyleCnt="0"/>
      <dgm:spPr/>
    </dgm:pt>
    <dgm:pt modelId="{7772F586-7CAC-46C3-A0A4-CD2A2D7FE812}" type="pres">
      <dgm:prSet presAssocID="{C90F2423-5F4C-4ED0-81F8-EACB7C1CDF4D}" presName="composite" presStyleCnt="0"/>
      <dgm:spPr/>
    </dgm:pt>
    <dgm:pt modelId="{2E20064B-6ED1-4139-B755-1BF4BB7B7978}" type="pres">
      <dgm:prSet presAssocID="{C90F2423-5F4C-4ED0-81F8-EACB7C1CDF4D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A718BB-BC80-43E2-9664-70DA84666E0C}" type="pres">
      <dgm:prSet presAssocID="{C90F2423-5F4C-4ED0-81F8-EACB7C1CDF4D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74625C2-DD4A-4637-87FD-11959F7C8953}" type="pres">
      <dgm:prSet presAssocID="{920EE8C6-642D-49D7-91EE-B4D2E9A5F86A}" presName="sp" presStyleCnt="0"/>
      <dgm:spPr/>
    </dgm:pt>
    <dgm:pt modelId="{5AF76BBE-1AA1-46A7-AF7A-DA00792C5F77}" type="pres">
      <dgm:prSet presAssocID="{765CA7A4-F9EB-4DC0-ADC4-717C66D2C532}" presName="composite" presStyleCnt="0"/>
      <dgm:spPr/>
    </dgm:pt>
    <dgm:pt modelId="{E33B5307-20F6-4C98-BC58-4C80B929ED49}" type="pres">
      <dgm:prSet presAssocID="{765CA7A4-F9EB-4DC0-ADC4-717C66D2C532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701530-DBA6-4C27-A03A-EC55965F39BD}" type="pres">
      <dgm:prSet presAssocID="{765CA7A4-F9EB-4DC0-ADC4-717C66D2C532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AEBB5DE6-6528-4D07-9DC2-7D3F22BB2C3D}" srcId="{1700B274-92B3-478D-AE49-2BBE773ABF0B}" destId="{984EA806-DA34-4D5E-BC56-E492019A8467}" srcOrd="0" destOrd="0" parTransId="{933352E4-FFC0-445D-8F32-0DCA69B8C5C3}" sibTransId="{FEA99D0A-48CF-4CFF-9A10-F037970644F8}"/>
    <dgm:cxn modelId="{2F026792-EC1C-43A3-AEAE-DA31B699A544}" type="presOf" srcId="{984EA806-DA34-4D5E-BC56-E492019A8467}" destId="{42F1BB0C-1C2B-4A3B-B6BE-B6384B351B60}" srcOrd="0" destOrd="0" presId="urn:microsoft.com/office/officeart/2005/8/layout/chevron2"/>
    <dgm:cxn modelId="{172FF913-390C-43BE-BAA9-8133A8B0F6EE}" srcId="{9F01EF5E-904F-4427-8634-D79617B9B71A}" destId="{DAC042F3-B174-4258-9158-F421A1D5EECC}" srcOrd="0" destOrd="0" parTransId="{5C674EC2-562D-49FF-BBD0-76A25E859A52}" sibTransId="{5A5ABAE5-B1E2-467C-B800-2F07AFDC7845}"/>
    <dgm:cxn modelId="{5AA39033-70C1-4C29-8DB7-AEC1C3DBFDE1}" srcId="{9F49C2AB-F7CE-4664-9CD2-57FB2129CCA8}" destId="{9F01EF5E-904F-4427-8634-D79617B9B71A}" srcOrd="0" destOrd="0" parTransId="{4AF554AD-4729-4C8C-9F68-75EC36A37FBA}" sibTransId="{9016C723-F3F8-4D90-B96D-81E59623B5E6}"/>
    <dgm:cxn modelId="{786A9C10-5E4A-405A-868D-33F4B788537D}" type="presOf" srcId="{AEE20727-6FD9-4C8D-AA08-F8504D1E88AE}" destId="{21E60B6B-C9D4-49B8-9B27-3E8F728DA19B}" srcOrd="0" destOrd="0" presId="urn:microsoft.com/office/officeart/2005/8/layout/chevron2"/>
    <dgm:cxn modelId="{8A5511A4-4C81-4DEE-8D92-6185EC9AC573}" srcId="{9F49C2AB-F7CE-4664-9CD2-57FB2129CCA8}" destId="{8B6C11E8-6511-4C85-A26B-597FAD841EF9}" srcOrd="4" destOrd="0" parTransId="{DD491D7E-FEE9-43BD-B9CE-BACBFEDB4167}" sibTransId="{C08AE94B-1D6D-48B5-805A-8E6962BF3EBA}"/>
    <dgm:cxn modelId="{836F0B7A-5E5F-4198-927D-04AA059ABC7E}" srcId="{9F49C2AB-F7CE-4664-9CD2-57FB2129CCA8}" destId="{FF5C1DB4-48B7-442B-91E1-6AE8E5759502}" srcOrd="5" destOrd="0" parTransId="{5CC659E8-4038-46C2-B184-440EC1B1D2EB}" sibTransId="{CC72492E-ED05-4D63-9957-603A262484BC}"/>
    <dgm:cxn modelId="{337FFD89-A193-47B1-AFF0-712833760251}" srcId="{9F49C2AB-F7CE-4664-9CD2-57FB2129CCA8}" destId="{C90F2423-5F4C-4ED0-81F8-EACB7C1CDF4D}" srcOrd="6" destOrd="0" parTransId="{7368D769-2C82-4C16-95B6-8EE13E911B4D}" sibTransId="{920EE8C6-642D-49D7-91EE-B4D2E9A5F86A}"/>
    <dgm:cxn modelId="{CBDF46D2-209B-4B6D-9CD2-C749AF132960}" type="presOf" srcId="{8B6C11E8-6511-4C85-A26B-597FAD841EF9}" destId="{791020E0-B1B7-4C9C-96B9-FD56834B90EE}" srcOrd="0" destOrd="0" presId="urn:microsoft.com/office/officeart/2005/8/layout/chevron2"/>
    <dgm:cxn modelId="{FF9BA5FB-3B00-4C50-A29D-C3A839D63886}" srcId="{C90F2423-5F4C-4ED0-81F8-EACB7C1CDF4D}" destId="{B7E3453C-C3BB-42A1-AA4C-F9EBCCE4BC89}" srcOrd="0" destOrd="0" parTransId="{446A0F45-FAD7-49E2-A8FA-35836AB7B7AD}" sibTransId="{54BD8A1F-A7A3-4299-B282-B9B48976E972}"/>
    <dgm:cxn modelId="{42977F66-9485-4A6C-98AA-9D5973AC01D5}" type="presOf" srcId="{166E655B-521E-4665-B55E-D5232260D161}" destId="{FC396302-CC18-4A39-9556-FC96A8E0C445}" srcOrd="0" destOrd="0" presId="urn:microsoft.com/office/officeart/2005/8/layout/chevron2"/>
    <dgm:cxn modelId="{98B58833-0C8A-4536-B45C-6429D0EF5375}" type="presOf" srcId="{765CA7A4-F9EB-4DC0-ADC4-717C66D2C532}" destId="{E33B5307-20F6-4C98-BC58-4C80B929ED49}" srcOrd="0" destOrd="0" presId="urn:microsoft.com/office/officeart/2005/8/layout/chevron2"/>
    <dgm:cxn modelId="{783C3DCB-88C1-45A6-99A5-7CB3103701CC}" srcId="{166E655B-521E-4665-B55E-D5232260D161}" destId="{724D7F54-ACE3-4369-8AE1-4FA93624196B}" srcOrd="0" destOrd="0" parTransId="{354570CA-0663-44AA-9D41-7F0444A18922}" sibTransId="{6E9C5D70-C81E-4627-B0CF-0C270FD95540}"/>
    <dgm:cxn modelId="{720D9E0E-DA75-4138-8DAA-987A21760E91}" type="presOf" srcId="{6EC161B3-B986-4698-8101-55ED0FE76C14}" destId="{2ADAC5B8-32E7-41E5-BD2C-28CEC4E41C51}" srcOrd="0" destOrd="0" presId="urn:microsoft.com/office/officeart/2005/8/layout/chevron2"/>
    <dgm:cxn modelId="{2B28D686-CA2F-4CF7-8F6D-5C2334918779}" srcId="{FF5C1DB4-48B7-442B-91E1-6AE8E5759502}" destId="{6EC161B3-B986-4698-8101-55ED0FE76C14}" srcOrd="0" destOrd="0" parTransId="{B91C9E7F-9FC8-48DA-9E27-DCEC602B3F4B}" sibTransId="{1D1B2C9E-2450-4756-882F-6F7098DB0B65}"/>
    <dgm:cxn modelId="{AEF65D57-7870-4E9E-AB2F-0F7DACEF6FC1}" srcId="{9F49C2AB-F7CE-4664-9CD2-57FB2129CCA8}" destId="{1700B274-92B3-478D-AE49-2BBE773ABF0B}" srcOrd="1" destOrd="0" parTransId="{B9BD302B-09BF-4B21-8244-1467B7AF7AF3}" sibTransId="{C4D7FADD-5969-4ADA-981E-459A49908FF3}"/>
    <dgm:cxn modelId="{F4726BB5-86C4-4B19-A08C-4F07DC765576}" type="presOf" srcId="{9F49C2AB-F7CE-4664-9CD2-57FB2129CCA8}" destId="{CFE491C9-54CD-41F3-8EE2-0B2F0B8D17BE}" srcOrd="0" destOrd="0" presId="urn:microsoft.com/office/officeart/2005/8/layout/chevron2"/>
    <dgm:cxn modelId="{69408E2E-1FDA-4FA1-ADC7-E47C3F5E2353}" type="presOf" srcId="{8039DAE3-AC01-4286-B271-33E47D3305A6}" destId="{858B763D-449A-47AB-A476-CA8AC3064CF0}" srcOrd="0" destOrd="0" presId="urn:microsoft.com/office/officeart/2005/8/layout/chevron2"/>
    <dgm:cxn modelId="{622B3E62-04A1-4199-9719-470330DB3DCD}" type="presOf" srcId="{B7E3453C-C3BB-42A1-AA4C-F9EBCCE4BC89}" destId="{6BA718BB-BC80-43E2-9664-70DA84666E0C}" srcOrd="0" destOrd="0" presId="urn:microsoft.com/office/officeart/2005/8/layout/chevron2"/>
    <dgm:cxn modelId="{38F4D87C-D259-47C7-970D-6ACDD3D638F1}" srcId="{8B6C11E8-6511-4C85-A26B-597FAD841EF9}" destId="{8039DAE3-AC01-4286-B271-33E47D3305A6}" srcOrd="0" destOrd="0" parTransId="{E0A52746-5981-4153-AF7B-7FCEDF49B138}" sibTransId="{D8354C05-4931-4B11-96C7-9CAD3BB74E76}"/>
    <dgm:cxn modelId="{72B03A97-0280-4E01-AD22-76177D9175E5}" type="presOf" srcId="{DAC042F3-B174-4258-9158-F421A1D5EECC}" destId="{00A9C4CB-E0DA-456A-828A-60A7F67E5D5B}" srcOrd="0" destOrd="0" presId="urn:microsoft.com/office/officeart/2005/8/layout/chevron2"/>
    <dgm:cxn modelId="{4D575D15-F042-4643-9630-C1DE17144239}" type="presOf" srcId="{9F01EF5E-904F-4427-8634-D79617B9B71A}" destId="{608CB228-23E1-45EF-8AEF-DD23041C5713}" srcOrd="0" destOrd="0" presId="urn:microsoft.com/office/officeart/2005/8/layout/chevron2"/>
    <dgm:cxn modelId="{0FC6C3BD-B733-43D8-9F8C-DD97FB54D70F}" srcId="{765CA7A4-F9EB-4DC0-ADC4-717C66D2C532}" destId="{CA275259-505F-443B-8A21-CABAAB8DFC67}" srcOrd="0" destOrd="0" parTransId="{869EB69E-E15D-4A6F-817F-F085010B6DEF}" sibTransId="{2D2320ED-4755-44E2-B5C4-A58FACC7CC1C}"/>
    <dgm:cxn modelId="{45232FCC-A411-489F-848E-3ACAECBA93E5}" srcId="{9F49C2AB-F7CE-4664-9CD2-57FB2129CCA8}" destId="{B5D002F4-920E-4596-9E8D-D05634F21F56}" srcOrd="3" destOrd="0" parTransId="{58B070FE-4336-4CFC-8F6E-CA38FC26580E}" sibTransId="{07A57D80-731D-4540-A252-BA74676FFE43}"/>
    <dgm:cxn modelId="{CCDA01A2-EFC6-4FA2-A86D-6602F38A4B61}" srcId="{B5D002F4-920E-4596-9E8D-D05634F21F56}" destId="{AEE20727-6FD9-4C8D-AA08-F8504D1E88AE}" srcOrd="0" destOrd="0" parTransId="{F62E671E-FDDF-4356-A5F9-53CA2EF3B9E9}" sibTransId="{65600FB7-4FF1-45FC-8476-D1ACA76B8BA6}"/>
    <dgm:cxn modelId="{B3295847-4207-4A04-A87E-B6803D66CFB4}" srcId="{9F49C2AB-F7CE-4664-9CD2-57FB2129CCA8}" destId="{166E655B-521E-4665-B55E-D5232260D161}" srcOrd="2" destOrd="0" parTransId="{3A2D9663-BF4B-4D03-BCD3-B90AA8007E59}" sibTransId="{FCCE2128-899E-467C-A7E8-AE5F698E9B4D}"/>
    <dgm:cxn modelId="{24DD522B-3FC8-4D18-B4B7-FBB1AE1CC2D8}" type="presOf" srcId="{1700B274-92B3-478D-AE49-2BBE773ABF0B}" destId="{AA3A7FEE-A6B7-4536-A946-255F4869F192}" srcOrd="0" destOrd="0" presId="urn:microsoft.com/office/officeart/2005/8/layout/chevron2"/>
    <dgm:cxn modelId="{B3DF280D-36B5-4371-AA67-BA7A58DB8859}" type="presOf" srcId="{724D7F54-ACE3-4369-8AE1-4FA93624196B}" destId="{55D6D6C0-1C0E-4469-AD27-DD77F9A18F0E}" srcOrd="0" destOrd="0" presId="urn:microsoft.com/office/officeart/2005/8/layout/chevron2"/>
    <dgm:cxn modelId="{B8D83BDD-4878-40AB-A569-4465844B1A9A}" type="presOf" srcId="{C90F2423-5F4C-4ED0-81F8-EACB7C1CDF4D}" destId="{2E20064B-6ED1-4139-B755-1BF4BB7B7978}" srcOrd="0" destOrd="0" presId="urn:microsoft.com/office/officeart/2005/8/layout/chevron2"/>
    <dgm:cxn modelId="{07D24DB7-CDFC-4652-9F4C-A120DA130834}" type="presOf" srcId="{FF5C1DB4-48B7-442B-91E1-6AE8E5759502}" destId="{2C74C667-7E65-4E2F-A1FF-EC573E162B59}" srcOrd="0" destOrd="0" presId="urn:microsoft.com/office/officeart/2005/8/layout/chevron2"/>
    <dgm:cxn modelId="{CBC5CDF1-FBDE-4CE3-8684-541562BA1E71}" type="presOf" srcId="{CA275259-505F-443B-8A21-CABAAB8DFC67}" destId="{9F701530-DBA6-4C27-A03A-EC55965F39BD}" srcOrd="0" destOrd="0" presId="urn:microsoft.com/office/officeart/2005/8/layout/chevron2"/>
    <dgm:cxn modelId="{3A4B090E-C86B-45A2-BABB-BADAD0077588}" srcId="{9F49C2AB-F7CE-4664-9CD2-57FB2129CCA8}" destId="{765CA7A4-F9EB-4DC0-ADC4-717C66D2C532}" srcOrd="7" destOrd="0" parTransId="{B042C0EE-1DBD-4747-945F-000188E5A91E}" sibTransId="{3A46DCA1-D737-4396-AE42-08B69C6DD539}"/>
    <dgm:cxn modelId="{1786303C-DA18-4901-83F3-46FAC7695241}" type="presOf" srcId="{B5D002F4-920E-4596-9E8D-D05634F21F56}" destId="{BDEBDB3D-2411-4663-A10E-511B6C07E53A}" srcOrd="0" destOrd="0" presId="urn:microsoft.com/office/officeart/2005/8/layout/chevron2"/>
    <dgm:cxn modelId="{661CDF05-1D1B-4AA4-8B78-ABA05D76CD63}" type="presParOf" srcId="{CFE491C9-54CD-41F3-8EE2-0B2F0B8D17BE}" destId="{9BCBBCDE-B7E8-4AE9-9954-F8BD7B24575C}" srcOrd="0" destOrd="0" presId="urn:microsoft.com/office/officeart/2005/8/layout/chevron2"/>
    <dgm:cxn modelId="{AD7794BC-159C-4078-A8FC-228CED6C1324}" type="presParOf" srcId="{9BCBBCDE-B7E8-4AE9-9954-F8BD7B24575C}" destId="{608CB228-23E1-45EF-8AEF-DD23041C5713}" srcOrd="0" destOrd="0" presId="urn:microsoft.com/office/officeart/2005/8/layout/chevron2"/>
    <dgm:cxn modelId="{219E2DB0-CCD9-4DB0-A911-C6B4978605E2}" type="presParOf" srcId="{9BCBBCDE-B7E8-4AE9-9954-F8BD7B24575C}" destId="{00A9C4CB-E0DA-456A-828A-60A7F67E5D5B}" srcOrd="1" destOrd="0" presId="urn:microsoft.com/office/officeart/2005/8/layout/chevron2"/>
    <dgm:cxn modelId="{D3123AD5-1CFB-4996-B3E0-F07E6118068D}" type="presParOf" srcId="{CFE491C9-54CD-41F3-8EE2-0B2F0B8D17BE}" destId="{BC7CC75D-AECF-4453-9660-BB53F5A19203}" srcOrd="1" destOrd="0" presId="urn:microsoft.com/office/officeart/2005/8/layout/chevron2"/>
    <dgm:cxn modelId="{D9E0E8C8-7E86-4BDA-BD2F-73A14BED7117}" type="presParOf" srcId="{CFE491C9-54CD-41F3-8EE2-0B2F0B8D17BE}" destId="{4917EE6C-0B73-4631-B0D8-C483EF5C180F}" srcOrd="2" destOrd="0" presId="urn:microsoft.com/office/officeart/2005/8/layout/chevron2"/>
    <dgm:cxn modelId="{70A0DD40-C314-4D40-9758-141AD8EE1122}" type="presParOf" srcId="{4917EE6C-0B73-4631-B0D8-C483EF5C180F}" destId="{AA3A7FEE-A6B7-4536-A946-255F4869F192}" srcOrd="0" destOrd="0" presId="urn:microsoft.com/office/officeart/2005/8/layout/chevron2"/>
    <dgm:cxn modelId="{B5C4F95A-849E-4CCD-8231-99483D705FF0}" type="presParOf" srcId="{4917EE6C-0B73-4631-B0D8-C483EF5C180F}" destId="{42F1BB0C-1C2B-4A3B-B6BE-B6384B351B60}" srcOrd="1" destOrd="0" presId="urn:microsoft.com/office/officeart/2005/8/layout/chevron2"/>
    <dgm:cxn modelId="{4BEDD005-C8AC-4518-8711-27CF0F8432A3}" type="presParOf" srcId="{CFE491C9-54CD-41F3-8EE2-0B2F0B8D17BE}" destId="{77FA2B3C-48DD-44C2-A9F6-9B93A80C9ED6}" srcOrd="3" destOrd="0" presId="urn:microsoft.com/office/officeart/2005/8/layout/chevron2"/>
    <dgm:cxn modelId="{4E69F610-DF78-480C-8AA4-5D1D18E243F0}" type="presParOf" srcId="{CFE491C9-54CD-41F3-8EE2-0B2F0B8D17BE}" destId="{ADAF8E84-8A4C-4CA0-A553-4A4E77EF4900}" srcOrd="4" destOrd="0" presId="urn:microsoft.com/office/officeart/2005/8/layout/chevron2"/>
    <dgm:cxn modelId="{8DFD3D4D-19D6-4D80-A5F2-F8A1400A6E20}" type="presParOf" srcId="{ADAF8E84-8A4C-4CA0-A553-4A4E77EF4900}" destId="{FC396302-CC18-4A39-9556-FC96A8E0C445}" srcOrd="0" destOrd="0" presId="urn:microsoft.com/office/officeart/2005/8/layout/chevron2"/>
    <dgm:cxn modelId="{AC0951E1-8E16-425A-8B56-086FD4D40DBC}" type="presParOf" srcId="{ADAF8E84-8A4C-4CA0-A553-4A4E77EF4900}" destId="{55D6D6C0-1C0E-4469-AD27-DD77F9A18F0E}" srcOrd="1" destOrd="0" presId="urn:microsoft.com/office/officeart/2005/8/layout/chevron2"/>
    <dgm:cxn modelId="{2C33272C-16FF-499D-9D72-11CB658C1068}" type="presParOf" srcId="{CFE491C9-54CD-41F3-8EE2-0B2F0B8D17BE}" destId="{D2F2E731-E5BE-43F8-AEA2-69DB1C0D9D91}" srcOrd="5" destOrd="0" presId="urn:microsoft.com/office/officeart/2005/8/layout/chevron2"/>
    <dgm:cxn modelId="{4C369F78-AD09-44BC-A48F-94C0790B110D}" type="presParOf" srcId="{CFE491C9-54CD-41F3-8EE2-0B2F0B8D17BE}" destId="{F1966E8B-9F28-4655-AA2D-F7258F6A0F78}" srcOrd="6" destOrd="0" presId="urn:microsoft.com/office/officeart/2005/8/layout/chevron2"/>
    <dgm:cxn modelId="{21E29D7D-E59C-4FC1-8F3D-ABB843FC832D}" type="presParOf" srcId="{F1966E8B-9F28-4655-AA2D-F7258F6A0F78}" destId="{BDEBDB3D-2411-4663-A10E-511B6C07E53A}" srcOrd="0" destOrd="0" presId="urn:microsoft.com/office/officeart/2005/8/layout/chevron2"/>
    <dgm:cxn modelId="{3676F452-A3F6-4611-82A5-C00C28AAFAEC}" type="presParOf" srcId="{F1966E8B-9F28-4655-AA2D-F7258F6A0F78}" destId="{21E60B6B-C9D4-49B8-9B27-3E8F728DA19B}" srcOrd="1" destOrd="0" presId="urn:microsoft.com/office/officeart/2005/8/layout/chevron2"/>
    <dgm:cxn modelId="{A675E79F-CD9F-41D4-AF78-AD143382873A}" type="presParOf" srcId="{CFE491C9-54CD-41F3-8EE2-0B2F0B8D17BE}" destId="{A72D1A21-4D26-476B-BC9D-C4B20DA7D2E5}" srcOrd="7" destOrd="0" presId="urn:microsoft.com/office/officeart/2005/8/layout/chevron2"/>
    <dgm:cxn modelId="{A4130AF8-807F-43DC-B1CE-E7E69C77B5F5}" type="presParOf" srcId="{CFE491C9-54CD-41F3-8EE2-0B2F0B8D17BE}" destId="{17B53EBA-2A0F-408A-BBAE-7F3B9DF0C0A8}" srcOrd="8" destOrd="0" presId="urn:microsoft.com/office/officeart/2005/8/layout/chevron2"/>
    <dgm:cxn modelId="{EDA8C6EA-0142-4479-8B1D-B6FA87EC246B}" type="presParOf" srcId="{17B53EBA-2A0F-408A-BBAE-7F3B9DF0C0A8}" destId="{791020E0-B1B7-4C9C-96B9-FD56834B90EE}" srcOrd="0" destOrd="0" presId="urn:microsoft.com/office/officeart/2005/8/layout/chevron2"/>
    <dgm:cxn modelId="{B7F3BEB1-EC0B-440F-84C0-2F32BA022D00}" type="presParOf" srcId="{17B53EBA-2A0F-408A-BBAE-7F3B9DF0C0A8}" destId="{858B763D-449A-47AB-A476-CA8AC3064CF0}" srcOrd="1" destOrd="0" presId="urn:microsoft.com/office/officeart/2005/8/layout/chevron2"/>
    <dgm:cxn modelId="{8EEFDE9F-BA83-42A0-BB31-253DB1C1C77A}" type="presParOf" srcId="{CFE491C9-54CD-41F3-8EE2-0B2F0B8D17BE}" destId="{0843B8D3-1A93-42BF-AD69-21B3D25E6724}" srcOrd="9" destOrd="0" presId="urn:microsoft.com/office/officeart/2005/8/layout/chevron2"/>
    <dgm:cxn modelId="{298AFE20-1D00-47D2-9C5E-4CA2979089D1}" type="presParOf" srcId="{CFE491C9-54CD-41F3-8EE2-0B2F0B8D17BE}" destId="{EF7FF33F-1B85-4540-AB0D-419B39560565}" srcOrd="10" destOrd="0" presId="urn:microsoft.com/office/officeart/2005/8/layout/chevron2"/>
    <dgm:cxn modelId="{DFB03676-615D-4553-83AE-134C4270A02E}" type="presParOf" srcId="{EF7FF33F-1B85-4540-AB0D-419B39560565}" destId="{2C74C667-7E65-4E2F-A1FF-EC573E162B59}" srcOrd="0" destOrd="0" presId="urn:microsoft.com/office/officeart/2005/8/layout/chevron2"/>
    <dgm:cxn modelId="{E6963D1E-D28D-4111-B3F0-3DBA24E02E0C}" type="presParOf" srcId="{EF7FF33F-1B85-4540-AB0D-419B39560565}" destId="{2ADAC5B8-32E7-41E5-BD2C-28CEC4E41C51}" srcOrd="1" destOrd="0" presId="urn:microsoft.com/office/officeart/2005/8/layout/chevron2"/>
    <dgm:cxn modelId="{D39C139B-31A1-4F60-96DA-81F788BCB51E}" type="presParOf" srcId="{CFE491C9-54CD-41F3-8EE2-0B2F0B8D17BE}" destId="{B637B1C2-DFB4-4720-8CFA-F7B21C045E16}" srcOrd="11" destOrd="0" presId="urn:microsoft.com/office/officeart/2005/8/layout/chevron2"/>
    <dgm:cxn modelId="{DA2CE824-5E29-4A3D-B143-404A58FE939F}" type="presParOf" srcId="{CFE491C9-54CD-41F3-8EE2-0B2F0B8D17BE}" destId="{7772F586-7CAC-46C3-A0A4-CD2A2D7FE812}" srcOrd="12" destOrd="0" presId="urn:microsoft.com/office/officeart/2005/8/layout/chevron2"/>
    <dgm:cxn modelId="{0963328A-32C4-426A-BEB0-4E6A83338981}" type="presParOf" srcId="{7772F586-7CAC-46C3-A0A4-CD2A2D7FE812}" destId="{2E20064B-6ED1-4139-B755-1BF4BB7B7978}" srcOrd="0" destOrd="0" presId="urn:microsoft.com/office/officeart/2005/8/layout/chevron2"/>
    <dgm:cxn modelId="{520D61C6-FF92-439A-B31A-7C5661177750}" type="presParOf" srcId="{7772F586-7CAC-46C3-A0A4-CD2A2D7FE812}" destId="{6BA718BB-BC80-43E2-9664-70DA84666E0C}" srcOrd="1" destOrd="0" presId="urn:microsoft.com/office/officeart/2005/8/layout/chevron2"/>
    <dgm:cxn modelId="{6DCC1AE3-F362-4FAE-8BCC-71CBF04CCC05}" type="presParOf" srcId="{CFE491C9-54CD-41F3-8EE2-0B2F0B8D17BE}" destId="{F74625C2-DD4A-4637-87FD-11959F7C8953}" srcOrd="13" destOrd="0" presId="urn:microsoft.com/office/officeart/2005/8/layout/chevron2"/>
    <dgm:cxn modelId="{44D07D63-4D4A-48A2-A850-200CC560422F}" type="presParOf" srcId="{CFE491C9-54CD-41F3-8EE2-0B2F0B8D17BE}" destId="{5AF76BBE-1AA1-46A7-AF7A-DA00792C5F77}" srcOrd="14" destOrd="0" presId="urn:microsoft.com/office/officeart/2005/8/layout/chevron2"/>
    <dgm:cxn modelId="{4DB5647F-A467-4642-A471-278511AF9245}" type="presParOf" srcId="{5AF76BBE-1AA1-46A7-AF7A-DA00792C5F77}" destId="{E33B5307-20F6-4C98-BC58-4C80B929ED49}" srcOrd="0" destOrd="0" presId="urn:microsoft.com/office/officeart/2005/8/layout/chevron2"/>
    <dgm:cxn modelId="{10045C9B-BF8F-44CB-B505-150ABC77A4F1}" type="presParOf" srcId="{5AF76BBE-1AA1-46A7-AF7A-DA00792C5F77}" destId="{9F701530-DBA6-4C27-A03A-EC55965F3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49C2AB-F7CE-4664-9CD2-57FB2129CCA8}" type="doc">
      <dgm:prSet loTypeId="urn:microsoft.com/office/officeart/2005/8/layout/chevron2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F01EF5E-904F-4427-8634-D79617B9B71A}">
      <dgm:prSet phldrT="[Текст]" phldr="1" custT="1"/>
      <dgm:spPr/>
      <dgm:t>
        <a:bodyPr/>
        <a:lstStyle/>
        <a:p>
          <a:endParaRPr lang="uk-UA" sz="2400" b="0" dirty="0"/>
        </a:p>
      </dgm:t>
    </dgm:pt>
    <dgm:pt modelId="{4AF554AD-4729-4C8C-9F68-75EC36A37FBA}" type="parTrans" cxnId="{5AA39033-70C1-4C29-8DB7-AEC1C3DBFDE1}">
      <dgm:prSet/>
      <dgm:spPr/>
      <dgm:t>
        <a:bodyPr/>
        <a:lstStyle/>
        <a:p>
          <a:endParaRPr lang="uk-UA" b="0"/>
        </a:p>
      </dgm:t>
    </dgm:pt>
    <dgm:pt modelId="{9016C723-F3F8-4D90-B96D-81E59623B5E6}" type="sibTrans" cxnId="{5AA39033-70C1-4C29-8DB7-AEC1C3DBFDE1}">
      <dgm:prSet/>
      <dgm:spPr/>
      <dgm:t>
        <a:bodyPr/>
        <a:lstStyle/>
        <a:p>
          <a:endParaRPr lang="uk-UA" b="0"/>
        </a:p>
      </dgm:t>
    </dgm:pt>
    <dgm:pt modelId="{DAC042F3-B174-4258-9158-F421A1D5EECC}">
      <dgm:prSet phldrT="[Текст]" custT="1"/>
      <dgm:spPr/>
      <dgm:t>
        <a:bodyPr/>
        <a:lstStyle/>
        <a:p>
          <a:r>
            <a:rPr lang="uk-UA" sz="2400" dirty="0" smtClean="0"/>
            <a:t>викладача спеціальних дисциплін та майстра виробничого навчання професійного навчального закладу; технолога-наставника;</a:t>
          </a:r>
          <a:endParaRPr lang="uk-UA" sz="2400" b="0" dirty="0"/>
        </a:p>
      </dgm:t>
    </dgm:pt>
    <dgm:pt modelId="{5C674EC2-562D-49FF-BBD0-76A25E859A52}" type="parTrans" cxnId="{172FF913-390C-43BE-BAA9-8133A8B0F6EE}">
      <dgm:prSet/>
      <dgm:spPr/>
      <dgm:t>
        <a:bodyPr/>
        <a:lstStyle/>
        <a:p>
          <a:endParaRPr lang="uk-UA" b="0"/>
        </a:p>
      </dgm:t>
    </dgm:pt>
    <dgm:pt modelId="{5A5ABAE5-B1E2-467C-B800-2F07AFDC7845}" type="sibTrans" cxnId="{172FF913-390C-43BE-BAA9-8133A8B0F6EE}">
      <dgm:prSet/>
      <dgm:spPr/>
      <dgm:t>
        <a:bodyPr/>
        <a:lstStyle/>
        <a:p>
          <a:endParaRPr lang="uk-UA" b="0"/>
        </a:p>
      </dgm:t>
    </dgm:pt>
    <dgm:pt modelId="{1700B274-92B3-478D-AE49-2BBE773ABF0B}">
      <dgm:prSet phldrT="[Текст]" phldr="1" custT="1"/>
      <dgm:spPr/>
      <dgm:t>
        <a:bodyPr/>
        <a:lstStyle/>
        <a:p>
          <a:endParaRPr lang="uk-UA" sz="2400" b="0"/>
        </a:p>
      </dgm:t>
    </dgm:pt>
    <dgm:pt modelId="{B9BD302B-09BF-4B21-8244-1467B7AF7AF3}" type="parTrans" cxnId="{AEF65D57-7870-4E9E-AB2F-0F7DACEF6FC1}">
      <dgm:prSet/>
      <dgm:spPr/>
      <dgm:t>
        <a:bodyPr/>
        <a:lstStyle/>
        <a:p>
          <a:endParaRPr lang="uk-UA" b="0"/>
        </a:p>
      </dgm:t>
    </dgm:pt>
    <dgm:pt modelId="{C4D7FADD-5969-4ADA-981E-459A49908FF3}" type="sibTrans" cxnId="{AEF65D57-7870-4E9E-AB2F-0F7DACEF6FC1}">
      <dgm:prSet/>
      <dgm:spPr/>
      <dgm:t>
        <a:bodyPr/>
        <a:lstStyle/>
        <a:p>
          <a:endParaRPr lang="uk-UA" b="0"/>
        </a:p>
      </dgm:t>
    </dgm:pt>
    <dgm:pt modelId="{984EA806-DA34-4D5E-BC56-E492019A8467}">
      <dgm:prSet phldrT="[Текст]" custT="1"/>
      <dgm:spPr/>
      <dgm:t>
        <a:bodyPr/>
        <a:lstStyle/>
        <a:p>
          <a:r>
            <a:rPr lang="uk-UA" sz="2400" dirty="0" smtClean="0"/>
            <a:t>методиста вищої категорії; асистента; методолога;</a:t>
          </a:r>
          <a:endParaRPr lang="uk-UA" sz="2400" b="0" dirty="0"/>
        </a:p>
      </dgm:t>
    </dgm:pt>
    <dgm:pt modelId="{933352E4-FFC0-445D-8F32-0DCA69B8C5C3}" type="parTrans" cxnId="{AEBB5DE6-6528-4D07-9DC2-7D3F22BB2C3D}">
      <dgm:prSet/>
      <dgm:spPr/>
      <dgm:t>
        <a:bodyPr/>
        <a:lstStyle/>
        <a:p>
          <a:endParaRPr lang="uk-UA" b="0"/>
        </a:p>
      </dgm:t>
    </dgm:pt>
    <dgm:pt modelId="{FEA99D0A-48CF-4CFF-9A10-F037970644F8}" type="sibTrans" cxnId="{AEBB5DE6-6528-4D07-9DC2-7D3F22BB2C3D}">
      <dgm:prSet/>
      <dgm:spPr/>
      <dgm:t>
        <a:bodyPr/>
        <a:lstStyle/>
        <a:p>
          <a:endParaRPr lang="uk-UA" b="0"/>
        </a:p>
      </dgm:t>
    </dgm:pt>
    <dgm:pt modelId="{166E655B-521E-4665-B55E-D5232260D161}">
      <dgm:prSet phldrT="[Текст]" phldr="1" custT="1"/>
      <dgm:spPr/>
      <dgm:t>
        <a:bodyPr/>
        <a:lstStyle/>
        <a:p>
          <a:endParaRPr lang="uk-UA" sz="2400" b="0" dirty="0"/>
        </a:p>
      </dgm:t>
    </dgm:pt>
    <dgm:pt modelId="{3A2D9663-BF4B-4D03-BCD3-B90AA8007E59}" type="parTrans" cxnId="{B3295847-4207-4A04-A87E-B6803D66CFB4}">
      <dgm:prSet/>
      <dgm:spPr/>
      <dgm:t>
        <a:bodyPr/>
        <a:lstStyle/>
        <a:p>
          <a:endParaRPr lang="uk-UA" b="0"/>
        </a:p>
      </dgm:t>
    </dgm:pt>
    <dgm:pt modelId="{FCCE2128-899E-467C-A7E8-AE5F698E9B4D}" type="sibTrans" cxnId="{B3295847-4207-4A04-A87E-B6803D66CFB4}">
      <dgm:prSet/>
      <dgm:spPr/>
      <dgm:t>
        <a:bodyPr/>
        <a:lstStyle/>
        <a:p>
          <a:endParaRPr lang="uk-UA" b="0"/>
        </a:p>
      </dgm:t>
    </dgm:pt>
    <dgm:pt modelId="{724D7F54-ACE3-4369-8AE1-4FA93624196B}">
      <dgm:prSet phldrT="[Текст]" custT="1"/>
      <dgm:spPr/>
      <dgm:t>
        <a:bodyPr/>
        <a:lstStyle/>
        <a:p>
          <a:r>
            <a:rPr lang="uk-UA" sz="2400" dirty="0" smtClean="0"/>
            <a:t>старшого лаборанта навчального процесу; </a:t>
          </a:r>
          <a:endParaRPr lang="uk-UA" sz="2400" b="0" dirty="0"/>
        </a:p>
      </dgm:t>
    </dgm:pt>
    <dgm:pt modelId="{354570CA-0663-44AA-9D41-7F0444A18922}" type="parTrans" cxnId="{783C3DCB-88C1-45A6-99A5-7CB3103701CC}">
      <dgm:prSet/>
      <dgm:spPr/>
      <dgm:t>
        <a:bodyPr/>
        <a:lstStyle/>
        <a:p>
          <a:endParaRPr lang="uk-UA" b="0"/>
        </a:p>
      </dgm:t>
    </dgm:pt>
    <dgm:pt modelId="{6E9C5D70-C81E-4627-B0CF-0C270FD95540}" type="sibTrans" cxnId="{783C3DCB-88C1-45A6-99A5-7CB3103701CC}">
      <dgm:prSet/>
      <dgm:spPr/>
      <dgm:t>
        <a:bodyPr/>
        <a:lstStyle/>
        <a:p>
          <a:endParaRPr lang="uk-UA" b="0"/>
        </a:p>
      </dgm:t>
    </dgm:pt>
    <dgm:pt modelId="{B5D002F4-920E-4596-9E8D-D05634F21F56}">
      <dgm:prSet custT="1"/>
      <dgm:spPr/>
      <dgm:t>
        <a:bodyPr/>
        <a:lstStyle/>
        <a:p>
          <a:endParaRPr lang="uk-UA" sz="2400" b="0"/>
        </a:p>
      </dgm:t>
    </dgm:pt>
    <dgm:pt modelId="{58B070FE-4336-4CFC-8F6E-CA38FC26580E}" type="parTrans" cxnId="{45232FCC-A411-489F-848E-3ACAECBA93E5}">
      <dgm:prSet/>
      <dgm:spPr/>
      <dgm:t>
        <a:bodyPr/>
        <a:lstStyle/>
        <a:p>
          <a:endParaRPr lang="uk-UA" b="0"/>
        </a:p>
      </dgm:t>
    </dgm:pt>
    <dgm:pt modelId="{07A57D80-731D-4540-A252-BA74676FFE43}" type="sibTrans" cxnId="{45232FCC-A411-489F-848E-3ACAECBA93E5}">
      <dgm:prSet/>
      <dgm:spPr/>
      <dgm:t>
        <a:bodyPr/>
        <a:lstStyle/>
        <a:p>
          <a:endParaRPr lang="uk-UA" b="0"/>
        </a:p>
      </dgm:t>
    </dgm:pt>
    <dgm:pt modelId="{AEE20727-6FD9-4C8D-AA08-F8504D1E88AE}">
      <dgm:prSet custT="1"/>
      <dgm:spPr/>
      <dgm:t>
        <a:bodyPr/>
        <a:lstStyle/>
        <a:p>
          <a:r>
            <a:rPr lang="uk-UA" sz="2400" dirty="0" smtClean="0"/>
            <a:t>завідувача навчальної лабораторії;</a:t>
          </a:r>
          <a:endParaRPr lang="uk-UA" sz="2400" b="0" dirty="0"/>
        </a:p>
      </dgm:t>
    </dgm:pt>
    <dgm:pt modelId="{F62E671E-FDDF-4356-A5F9-53CA2EF3B9E9}" type="parTrans" cxnId="{CCDA01A2-EFC6-4FA2-A86D-6602F38A4B61}">
      <dgm:prSet/>
      <dgm:spPr/>
      <dgm:t>
        <a:bodyPr/>
        <a:lstStyle/>
        <a:p>
          <a:endParaRPr lang="uk-UA" b="0"/>
        </a:p>
      </dgm:t>
    </dgm:pt>
    <dgm:pt modelId="{65600FB7-4FF1-45FC-8476-D1ACA76B8BA6}" type="sibTrans" cxnId="{CCDA01A2-EFC6-4FA2-A86D-6602F38A4B61}">
      <dgm:prSet/>
      <dgm:spPr/>
      <dgm:t>
        <a:bodyPr/>
        <a:lstStyle/>
        <a:p>
          <a:endParaRPr lang="uk-UA" b="0"/>
        </a:p>
      </dgm:t>
    </dgm:pt>
    <dgm:pt modelId="{8B6C11E8-6511-4C85-A26B-597FAD841EF9}">
      <dgm:prSet custT="1"/>
      <dgm:spPr/>
      <dgm:t>
        <a:bodyPr/>
        <a:lstStyle/>
        <a:p>
          <a:endParaRPr lang="uk-UA" sz="2400" b="0"/>
        </a:p>
      </dgm:t>
    </dgm:pt>
    <dgm:pt modelId="{DD491D7E-FEE9-43BD-B9CE-BACBFEDB4167}" type="parTrans" cxnId="{8A5511A4-4C81-4DEE-8D92-6185EC9AC573}">
      <dgm:prSet/>
      <dgm:spPr/>
      <dgm:t>
        <a:bodyPr/>
        <a:lstStyle/>
        <a:p>
          <a:endParaRPr lang="uk-UA"/>
        </a:p>
      </dgm:t>
    </dgm:pt>
    <dgm:pt modelId="{C08AE94B-1D6D-48B5-805A-8E6962BF3EBA}" type="sibTrans" cxnId="{8A5511A4-4C81-4DEE-8D92-6185EC9AC573}">
      <dgm:prSet/>
      <dgm:spPr/>
      <dgm:t>
        <a:bodyPr/>
        <a:lstStyle/>
        <a:p>
          <a:endParaRPr lang="uk-UA"/>
        </a:p>
      </dgm:t>
    </dgm:pt>
    <dgm:pt modelId="{FF5C1DB4-48B7-442B-91E1-6AE8E5759502}">
      <dgm:prSet custT="1"/>
      <dgm:spPr/>
      <dgm:t>
        <a:bodyPr/>
        <a:lstStyle/>
        <a:p>
          <a:endParaRPr lang="uk-UA" sz="2400" b="0"/>
        </a:p>
      </dgm:t>
    </dgm:pt>
    <dgm:pt modelId="{5CC659E8-4038-46C2-B184-440EC1B1D2EB}" type="parTrans" cxnId="{836F0B7A-5E5F-4198-927D-04AA059ABC7E}">
      <dgm:prSet/>
      <dgm:spPr/>
      <dgm:t>
        <a:bodyPr/>
        <a:lstStyle/>
        <a:p>
          <a:endParaRPr lang="uk-UA"/>
        </a:p>
      </dgm:t>
    </dgm:pt>
    <dgm:pt modelId="{CC72492E-ED05-4D63-9957-603A262484BC}" type="sibTrans" cxnId="{836F0B7A-5E5F-4198-927D-04AA059ABC7E}">
      <dgm:prSet/>
      <dgm:spPr/>
      <dgm:t>
        <a:bodyPr/>
        <a:lstStyle/>
        <a:p>
          <a:endParaRPr lang="uk-UA"/>
        </a:p>
      </dgm:t>
    </dgm:pt>
    <dgm:pt modelId="{C90F2423-5F4C-4ED0-81F8-EACB7C1CDF4D}">
      <dgm:prSet custT="1"/>
      <dgm:spPr/>
      <dgm:t>
        <a:bodyPr/>
        <a:lstStyle/>
        <a:p>
          <a:endParaRPr lang="uk-UA" sz="2400" b="0"/>
        </a:p>
      </dgm:t>
    </dgm:pt>
    <dgm:pt modelId="{7368D769-2C82-4C16-95B6-8EE13E911B4D}" type="parTrans" cxnId="{337FFD89-A193-47B1-AFF0-712833760251}">
      <dgm:prSet/>
      <dgm:spPr/>
      <dgm:t>
        <a:bodyPr/>
        <a:lstStyle/>
        <a:p>
          <a:endParaRPr lang="uk-UA"/>
        </a:p>
      </dgm:t>
    </dgm:pt>
    <dgm:pt modelId="{920EE8C6-642D-49D7-91EE-B4D2E9A5F86A}" type="sibTrans" cxnId="{337FFD89-A193-47B1-AFF0-712833760251}">
      <dgm:prSet/>
      <dgm:spPr/>
      <dgm:t>
        <a:bodyPr/>
        <a:lstStyle/>
        <a:p>
          <a:endParaRPr lang="uk-UA"/>
        </a:p>
      </dgm:t>
    </dgm:pt>
    <dgm:pt modelId="{8039DAE3-AC01-4286-B271-33E47D3305A6}">
      <dgm:prSet custT="1"/>
      <dgm:spPr/>
      <dgm:t>
        <a:bodyPr/>
        <a:lstStyle/>
        <a:p>
          <a:r>
            <a:rPr lang="uk-UA" sz="2400" dirty="0" smtClean="0"/>
            <a:t>інструктора виробничого навчання робітників масових професій</a:t>
          </a:r>
          <a:endParaRPr lang="uk-UA" sz="2400" b="0" dirty="0"/>
        </a:p>
      </dgm:t>
    </dgm:pt>
    <dgm:pt modelId="{E0A52746-5981-4153-AF7B-7FCEDF49B138}" type="parTrans" cxnId="{38F4D87C-D259-47C7-970D-6ACDD3D638F1}">
      <dgm:prSet/>
      <dgm:spPr/>
      <dgm:t>
        <a:bodyPr/>
        <a:lstStyle/>
        <a:p>
          <a:endParaRPr lang="uk-UA"/>
        </a:p>
      </dgm:t>
    </dgm:pt>
    <dgm:pt modelId="{D8354C05-4931-4B11-96C7-9CAD3BB74E76}" type="sibTrans" cxnId="{38F4D87C-D259-47C7-970D-6ACDD3D638F1}">
      <dgm:prSet/>
      <dgm:spPr/>
      <dgm:t>
        <a:bodyPr/>
        <a:lstStyle/>
        <a:p>
          <a:endParaRPr lang="uk-UA"/>
        </a:p>
      </dgm:t>
    </dgm:pt>
    <dgm:pt modelId="{6EC161B3-B986-4698-8101-55ED0FE76C14}">
      <dgm:prSet custT="1"/>
      <dgm:spPr/>
      <dgm:t>
        <a:bodyPr/>
        <a:lstStyle/>
        <a:p>
          <a:r>
            <a:rPr lang="uk-UA" sz="2400" b="0" smtClean="0"/>
            <a:t>завідувача навчальної лабораторії; </a:t>
          </a:r>
          <a:endParaRPr lang="uk-UA" sz="2400" b="0"/>
        </a:p>
      </dgm:t>
    </dgm:pt>
    <dgm:pt modelId="{B91C9E7F-9FC8-48DA-9E27-DCEC602B3F4B}" type="parTrans" cxnId="{2B28D686-CA2F-4CF7-8F6D-5C2334918779}">
      <dgm:prSet/>
      <dgm:spPr/>
      <dgm:t>
        <a:bodyPr/>
        <a:lstStyle/>
        <a:p>
          <a:endParaRPr lang="uk-UA"/>
        </a:p>
      </dgm:t>
    </dgm:pt>
    <dgm:pt modelId="{1D1B2C9E-2450-4756-882F-6F7098DB0B65}" type="sibTrans" cxnId="{2B28D686-CA2F-4CF7-8F6D-5C2334918779}">
      <dgm:prSet/>
      <dgm:spPr/>
      <dgm:t>
        <a:bodyPr/>
        <a:lstStyle/>
        <a:p>
          <a:endParaRPr lang="uk-UA"/>
        </a:p>
      </dgm:t>
    </dgm:pt>
    <dgm:pt modelId="{B7E3453C-C3BB-42A1-AA4C-F9EBCCE4BC89}">
      <dgm:prSet custT="1"/>
      <dgm:spPr/>
      <dgm:t>
        <a:bodyPr/>
        <a:lstStyle/>
        <a:p>
          <a:r>
            <a:rPr lang="uk-UA" sz="2400" b="0" smtClean="0"/>
            <a:t>інструктора (майстра) виробничого навчання.</a:t>
          </a:r>
          <a:endParaRPr lang="uk-UA" sz="2400" b="0"/>
        </a:p>
      </dgm:t>
    </dgm:pt>
    <dgm:pt modelId="{446A0F45-FAD7-49E2-A8FA-35836AB7B7AD}" type="parTrans" cxnId="{FF9BA5FB-3B00-4C50-A29D-C3A839D63886}">
      <dgm:prSet/>
      <dgm:spPr/>
      <dgm:t>
        <a:bodyPr/>
        <a:lstStyle/>
        <a:p>
          <a:endParaRPr lang="uk-UA"/>
        </a:p>
      </dgm:t>
    </dgm:pt>
    <dgm:pt modelId="{54BD8A1F-A7A3-4299-B282-B9B48976E972}" type="sibTrans" cxnId="{FF9BA5FB-3B00-4C50-A29D-C3A839D63886}">
      <dgm:prSet/>
      <dgm:spPr/>
      <dgm:t>
        <a:bodyPr/>
        <a:lstStyle/>
        <a:p>
          <a:endParaRPr lang="uk-UA"/>
        </a:p>
      </dgm:t>
    </dgm:pt>
    <dgm:pt modelId="{CFE491C9-54CD-41F3-8EE2-0B2F0B8D17BE}" type="pres">
      <dgm:prSet presAssocID="{9F49C2AB-F7CE-4664-9CD2-57FB2129CC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BCBBCDE-B7E8-4AE9-9954-F8BD7B24575C}" type="pres">
      <dgm:prSet presAssocID="{9F01EF5E-904F-4427-8634-D79617B9B71A}" presName="composite" presStyleCnt="0"/>
      <dgm:spPr/>
    </dgm:pt>
    <dgm:pt modelId="{608CB228-23E1-45EF-8AEF-DD23041C5713}" type="pres">
      <dgm:prSet presAssocID="{9F01EF5E-904F-4427-8634-D79617B9B71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A9C4CB-E0DA-456A-828A-60A7F67E5D5B}" type="pres">
      <dgm:prSet presAssocID="{9F01EF5E-904F-4427-8634-D79617B9B71A}" presName="descendantText" presStyleLbl="alignAcc1" presStyleIdx="0" presStyleCnt="7" custScaleY="157889" custLinFactNeighborX="203" custLinFactNeighborY="-6261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7CC75D-AECF-4453-9660-BB53F5A19203}" type="pres">
      <dgm:prSet presAssocID="{9016C723-F3F8-4D90-B96D-81E59623B5E6}" presName="sp" presStyleCnt="0"/>
      <dgm:spPr/>
    </dgm:pt>
    <dgm:pt modelId="{4917EE6C-0B73-4631-B0D8-C483EF5C180F}" type="pres">
      <dgm:prSet presAssocID="{1700B274-92B3-478D-AE49-2BBE773ABF0B}" presName="composite" presStyleCnt="0"/>
      <dgm:spPr/>
    </dgm:pt>
    <dgm:pt modelId="{AA3A7FEE-A6B7-4536-A946-255F4869F192}" type="pres">
      <dgm:prSet presAssocID="{1700B274-92B3-478D-AE49-2BBE773ABF0B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F1BB0C-1C2B-4A3B-B6BE-B6384B351B60}" type="pres">
      <dgm:prSet presAssocID="{1700B274-92B3-478D-AE49-2BBE773ABF0B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FA2B3C-48DD-44C2-A9F6-9B93A80C9ED6}" type="pres">
      <dgm:prSet presAssocID="{C4D7FADD-5969-4ADA-981E-459A49908FF3}" presName="sp" presStyleCnt="0"/>
      <dgm:spPr/>
    </dgm:pt>
    <dgm:pt modelId="{ADAF8E84-8A4C-4CA0-A553-4A4E77EF4900}" type="pres">
      <dgm:prSet presAssocID="{166E655B-521E-4665-B55E-D5232260D161}" presName="composite" presStyleCnt="0"/>
      <dgm:spPr/>
    </dgm:pt>
    <dgm:pt modelId="{FC396302-CC18-4A39-9556-FC96A8E0C445}" type="pres">
      <dgm:prSet presAssocID="{166E655B-521E-4665-B55E-D5232260D16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D6D6C0-1C0E-4469-AD27-DD77F9A18F0E}" type="pres">
      <dgm:prSet presAssocID="{166E655B-521E-4665-B55E-D5232260D161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F2E731-E5BE-43F8-AEA2-69DB1C0D9D91}" type="pres">
      <dgm:prSet presAssocID="{FCCE2128-899E-467C-A7E8-AE5F698E9B4D}" presName="sp" presStyleCnt="0"/>
      <dgm:spPr/>
    </dgm:pt>
    <dgm:pt modelId="{F1966E8B-9F28-4655-AA2D-F7258F6A0F78}" type="pres">
      <dgm:prSet presAssocID="{B5D002F4-920E-4596-9E8D-D05634F21F56}" presName="composite" presStyleCnt="0"/>
      <dgm:spPr/>
    </dgm:pt>
    <dgm:pt modelId="{BDEBDB3D-2411-4663-A10E-511B6C07E53A}" type="pres">
      <dgm:prSet presAssocID="{B5D002F4-920E-4596-9E8D-D05634F21F56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1E60B6B-C9D4-49B8-9B27-3E8F728DA19B}" type="pres">
      <dgm:prSet presAssocID="{B5D002F4-920E-4596-9E8D-D05634F21F56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2D1A21-4D26-476B-BC9D-C4B20DA7D2E5}" type="pres">
      <dgm:prSet presAssocID="{07A57D80-731D-4540-A252-BA74676FFE43}" presName="sp" presStyleCnt="0"/>
      <dgm:spPr/>
    </dgm:pt>
    <dgm:pt modelId="{17B53EBA-2A0F-408A-BBAE-7F3B9DF0C0A8}" type="pres">
      <dgm:prSet presAssocID="{8B6C11E8-6511-4C85-A26B-597FAD841EF9}" presName="composite" presStyleCnt="0"/>
      <dgm:spPr/>
    </dgm:pt>
    <dgm:pt modelId="{791020E0-B1B7-4C9C-96B9-FD56834B90EE}" type="pres">
      <dgm:prSet presAssocID="{8B6C11E8-6511-4C85-A26B-597FAD841EF9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58B763D-449A-47AB-A476-CA8AC3064CF0}" type="pres">
      <dgm:prSet presAssocID="{8B6C11E8-6511-4C85-A26B-597FAD841EF9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43B8D3-1A93-42BF-AD69-21B3D25E6724}" type="pres">
      <dgm:prSet presAssocID="{C08AE94B-1D6D-48B5-805A-8E6962BF3EBA}" presName="sp" presStyleCnt="0"/>
      <dgm:spPr/>
    </dgm:pt>
    <dgm:pt modelId="{EF7FF33F-1B85-4540-AB0D-419B39560565}" type="pres">
      <dgm:prSet presAssocID="{FF5C1DB4-48B7-442B-91E1-6AE8E5759502}" presName="composite" presStyleCnt="0"/>
      <dgm:spPr/>
    </dgm:pt>
    <dgm:pt modelId="{2C74C667-7E65-4E2F-A1FF-EC573E162B59}" type="pres">
      <dgm:prSet presAssocID="{FF5C1DB4-48B7-442B-91E1-6AE8E5759502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DAC5B8-32E7-41E5-BD2C-28CEC4E41C51}" type="pres">
      <dgm:prSet presAssocID="{FF5C1DB4-48B7-442B-91E1-6AE8E5759502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637B1C2-DFB4-4720-8CFA-F7B21C045E16}" type="pres">
      <dgm:prSet presAssocID="{CC72492E-ED05-4D63-9957-603A262484BC}" presName="sp" presStyleCnt="0"/>
      <dgm:spPr/>
    </dgm:pt>
    <dgm:pt modelId="{7772F586-7CAC-46C3-A0A4-CD2A2D7FE812}" type="pres">
      <dgm:prSet presAssocID="{C90F2423-5F4C-4ED0-81F8-EACB7C1CDF4D}" presName="composite" presStyleCnt="0"/>
      <dgm:spPr/>
    </dgm:pt>
    <dgm:pt modelId="{2E20064B-6ED1-4139-B755-1BF4BB7B7978}" type="pres">
      <dgm:prSet presAssocID="{C90F2423-5F4C-4ED0-81F8-EACB7C1CDF4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BA718BB-BC80-43E2-9664-70DA84666E0C}" type="pres">
      <dgm:prSet presAssocID="{C90F2423-5F4C-4ED0-81F8-EACB7C1CDF4D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59C1E64-2990-444B-9B0F-295C9DE1C48D}" type="presOf" srcId="{1700B274-92B3-478D-AE49-2BBE773ABF0B}" destId="{AA3A7FEE-A6B7-4536-A946-255F4869F192}" srcOrd="0" destOrd="0" presId="urn:microsoft.com/office/officeart/2005/8/layout/chevron2"/>
    <dgm:cxn modelId="{C5C8F43F-5FA3-4578-9547-272AFCD10A76}" type="presOf" srcId="{AEE20727-6FD9-4C8D-AA08-F8504D1E88AE}" destId="{21E60B6B-C9D4-49B8-9B27-3E8F728DA19B}" srcOrd="0" destOrd="0" presId="urn:microsoft.com/office/officeart/2005/8/layout/chevron2"/>
    <dgm:cxn modelId="{AEF65D57-7870-4E9E-AB2F-0F7DACEF6FC1}" srcId="{9F49C2AB-F7CE-4664-9CD2-57FB2129CCA8}" destId="{1700B274-92B3-478D-AE49-2BBE773ABF0B}" srcOrd="1" destOrd="0" parTransId="{B9BD302B-09BF-4B21-8244-1467B7AF7AF3}" sibTransId="{C4D7FADD-5969-4ADA-981E-459A49908FF3}"/>
    <dgm:cxn modelId="{EA1121E5-D469-4E88-80EE-4FAF78332D1C}" type="presOf" srcId="{8B6C11E8-6511-4C85-A26B-597FAD841EF9}" destId="{791020E0-B1B7-4C9C-96B9-FD56834B90EE}" srcOrd="0" destOrd="0" presId="urn:microsoft.com/office/officeart/2005/8/layout/chevron2"/>
    <dgm:cxn modelId="{836F0B7A-5E5F-4198-927D-04AA059ABC7E}" srcId="{9F49C2AB-F7CE-4664-9CD2-57FB2129CCA8}" destId="{FF5C1DB4-48B7-442B-91E1-6AE8E5759502}" srcOrd="5" destOrd="0" parTransId="{5CC659E8-4038-46C2-B184-440EC1B1D2EB}" sibTransId="{CC72492E-ED05-4D63-9957-603A262484BC}"/>
    <dgm:cxn modelId="{337FFD89-A193-47B1-AFF0-712833760251}" srcId="{9F49C2AB-F7CE-4664-9CD2-57FB2129CCA8}" destId="{C90F2423-5F4C-4ED0-81F8-EACB7C1CDF4D}" srcOrd="6" destOrd="0" parTransId="{7368D769-2C82-4C16-95B6-8EE13E911B4D}" sibTransId="{920EE8C6-642D-49D7-91EE-B4D2E9A5F86A}"/>
    <dgm:cxn modelId="{45232FCC-A411-489F-848E-3ACAECBA93E5}" srcId="{9F49C2AB-F7CE-4664-9CD2-57FB2129CCA8}" destId="{B5D002F4-920E-4596-9E8D-D05634F21F56}" srcOrd="3" destOrd="0" parTransId="{58B070FE-4336-4CFC-8F6E-CA38FC26580E}" sibTransId="{07A57D80-731D-4540-A252-BA74676FFE43}"/>
    <dgm:cxn modelId="{B94081E6-D076-4391-9144-EC37AE97601E}" type="presOf" srcId="{B7E3453C-C3BB-42A1-AA4C-F9EBCCE4BC89}" destId="{6BA718BB-BC80-43E2-9664-70DA84666E0C}" srcOrd="0" destOrd="0" presId="urn:microsoft.com/office/officeart/2005/8/layout/chevron2"/>
    <dgm:cxn modelId="{B3295847-4207-4A04-A87E-B6803D66CFB4}" srcId="{9F49C2AB-F7CE-4664-9CD2-57FB2129CCA8}" destId="{166E655B-521E-4665-B55E-D5232260D161}" srcOrd="2" destOrd="0" parTransId="{3A2D9663-BF4B-4D03-BCD3-B90AA8007E59}" sibTransId="{FCCE2128-899E-467C-A7E8-AE5F698E9B4D}"/>
    <dgm:cxn modelId="{F41BEA95-3387-480C-9AB8-936648F42A23}" type="presOf" srcId="{9F49C2AB-F7CE-4664-9CD2-57FB2129CCA8}" destId="{CFE491C9-54CD-41F3-8EE2-0B2F0B8D17BE}" srcOrd="0" destOrd="0" presId="urn:microsoft.com/office/officeart/2005/8/layout/chevron2"/>
    <dgm:cxn modelId="{2B28D686-CA2F-4CF7-8F6D-5C2334918779}" srcId="{FF5C1DB4-48B7-442B-91E1-6AE8E5759502}" destId="{6EC161B3-B986-4698-8101-55ED0FE76C14}" srcOrd="0" destOrd="0" parTransId="{B91C9E7F-9FC8-48DA-9E27-DCEC602B3F4B}" sibTransId="{1D1B2C9E-2450-4756-882F-6F7098DB0B65}"/>
    <dgm:cxn modelId="{FF9BA5FB-3B00-4C50-A29D-C3A839D63886}" srcId="{C90F2423-5F4C-4ED0-81F8-EACB7C1CDF4D}" destId="{B7E3453C-C3BB-42A1-AA4C-F9EBCCE4BC89}" srcOrd="0" destOrd="0" parTransId="{446A0F45-FAD7-49E2-A8FA-35836AB7B7AD}" sibTransId="{54BD8A1F-A7A3-4299-B282-B9B48976E972}"/>
    <dgm:cxn modelId="{41166318-0E45-4529-9189-C110A83C1335}" type="presOf" srcId="{8039DAE3-AC01-4286-B271-33E47D3305A6}" destId="{858B763D-449A-47AB-A476-CA8AC3064CF0}" srcOrd="0" destOrd="0" presId="urn:microsoft.com/office/officeart/2005/8/layout/chevron2"/>
    <dgm:cxn modelId="{5AA39033-70C1-4C29-8DB7-AEC1C3DBFDE1}" srcId="{9F49C2AB-F7CE-4664-9CD2-57FB2129CCA8}" destId="{9F01EF5E-904F-4427-8634-D79617B9B71A}" srcOrd="0" destOrd="0" parTransId="{4AF554AD-4729-4C8C-9F68-75EC36A37FBA}" sibTransId="{9016C723-F3F8-4D90-B96D-81E59623B5E6}"/>
    <dgm:cxn modelId="{783C3DCB-88C1-45A6-99A5-7CB3103701CC}" srcId="{166E655B-521E-4665-B55E-D5232260D161}" destId="{724D7F54-ACE3-4369-8AE1-4FA93624196B}" srcOrd="0" destOrd="0" parTransId="{354570CA-0663-44AA-9D41-7F0444A18922}" sibTransId="{6E9C5D70-C81E-4627-B0CF-0C270FD95540}"/>
    <dgm:cxn modelId="{B0BFEEF1-C23A-494E-A17A-A528054B97ED}" type="presOf" srcId="{9F01EF5E-904F-4427-8634-D79617B9B71A}" destId="{608CB228-23E1-45EF-8AEF-DD23041C5713}" srcOrd="0" destOrd="0" presId="urn:microsoft.com/office/officeart/2005/8/layout/chevron2"/>
    <dgm:cxn modelId="{80E3E87E-36D5-4E48-8AE5-8DCEC8F61621}" type="presOf" srcId="{DAC042F3-B174-4258-9158-F421A1D5EECC}" destId="{00A9C4CB-E0DA-456A-828A-60A7F67E5D5B}" srcOrd="0" destOrd="0" presId="urn:microsoft.com/office/officeart/2005/8/layout/chevron2"/>
    <dgm:cxn modelId="{F8092B1F-A5B1-4370-A55C-7D210DDE1E61}" type="presOf" srcId="{C90F2423-5F4C-4ED0-81F8-EACB7C1CDF4D}" destId="{2E20064B-6ED1-4139-B755-1BF4BB7B7978}" srcOrd="0" destOrd="0" presId="urn:microsoft.com/office/officeart/2005/8/layout/chevron2"/>
    <dgm:cxn modelId="{9E122A5D-6755-483E-B227-1707B31FD6BF}" type="presOf" srcId="{166E655B-521E-4665-B55E-D5232260D161}" destId="{FC396302-CC18-4A39-9556-FC96A8E0C445}" srcOrd="0" destOrd="0" presId="urn:microsoft.com/office/officeart/2005/8/layout/chevron2"/>
    <dgm:cxn modelId="{AEBB5DE6-6528-4D07-9DC2-7D3F22BB2C3D}" srcId="{1700B274-92B3-478D-AE49-2BBE773ABF0B}" destId="{984EA806-DA34-4D5E-BC56-E492019A8467}" srcOrd="0" destOrd="0" parTransId="{933352E4-FFC0-445D-8F32-0DCA69B8C5C3}" sibTransId="{FEA99D0A-48CF-4CFF-9A10-F037970644F8}"/>
    <dgm:cxn modelId="{38F4D87C-D259-47C7-970D-6ACDD3D638F1}" srcId="{8B6C11E8-6511-4C85-A26B-597FAD841EF9}" destId="{8039DAE3-AC01-4286-B271-33E47D3305A6}" srcOrd="0" destOrd="0" parTransId="{E0A52746-5981-4153-AF7B-7FCEDF49B138}" sibTransId="{D8354C05-4931-4B11-96C7-9CAD3BB74E76}"/>
    <dgm:cxn modelId="{D4188D09-A5B5-464F-8654-68B3400EA3DF}" type="presOf" srcId="{B5D002F4-920E-4596-9E8D-D05634F21F56}" destId="{BDEBDB3D-2411-4663-A10E-511B6C07E53A}" srcOrd="0" destOrd="0" presId="urn:microsoft.com/office/officeart/2005/8/layout/chevron2"/>
    <dgm:cxn modelId="{CCDA01A2-EFC6-4FA2-A86D-6602F38A4B61}" srcId="{B5D002F4-920E-4596-9E8D-D05634F21F56}" destId="{AEE20727-6FD9-4C8D-AA08-F8504D1E88AE}" srcOrd="0" destOrd="0" parTransId="{F62E671E-FDDF-4356-A5F9-53CA2EF3B9E9}" sibTransId="{65600FB7-4FF1-45FC-8476-D1ACA76B8BA6}"/>
    <dgm:cxn modelId="{29392B85-FEAF-4D57-9FF7-2DC75D9DDC88}" type="presOf" srcId="{724D7F54-ACE3-4369-8AE1-4FA93624196B}" destId="{55D6D6C0-1C0E-4469-AD27-DD77F9A18F0E}" srcOrd="0" destOrd="0" presId="urn:microsoft.com/office/officeart/2005/8/layout/chevron2"/>
    <dgm:cxn modelId="{A21F642D-087B-45FB-85AF-855A3E8486C0}" type="presOf" srcId="{6EC161B3-B986-4698-8101-55ED0FE76C14}" destId="{2ADAC5B8-32E7-41E5-BD2C-28CEC4E41C51}" srcOrd="0" destOrd="0" presId="urn:microsoft.com/office/officeart/2005/8/layout/chevron2"/>
    <dgm:cxn modelId="{172FF913-390C-43BE-BAA9-8133A8B0F6EE}" srcId="{9F01EF5E-904F-4427-8634-D79617B9B71A}" destId="{DAC042F3-B174-4258-9158-F421A1D5EECC}" srcOrd="0" destOrd="0" parTransId="{5C674EC2-562D-49FF-BBD0-76A25E859A52}" sibTransId="{5A5ABAE5-B1E2-467C-B800-2F07AFDC7845}"/>
    <dgm:cxn modelId="{8157D891-904D-41BC-A3F7-52024F78955E}" type="presOf" srcId="{FF5C1DB4-48B7-442B-91E1-6AE8E5759502}" destId="{2C74C667-7E65-4E2F-A1FF-EC573E162B59}" srcOrd="0" destOrd="0" presId="urn:microsoft.com/office/officeart/2005/8/layout/chevron2"/>
    <dgm:cxn modelId="{8A5511A4-4C81-4DEE-8D92-6185EC9AC573}" srcId="{9F49C2AB-F7CE-4664-9CD2-57FB2129CCA8}" destId="{8B6C11E8-6511-4C85-A26B-597FAD841EF9}" srcOrd="4" destOrd="0" parTransId="{DD491D7E-FEE9-43BD-B9CE-BACBFEDB4167}" sibTransId="{C08AE94B-1D6D-48B5-805A-8E6962BF3EBA}"/>
    <dgm:cxn modelId="{772DE247-B330-4D7C-8973-3EB45F625F9A}" type="presOf" srcId="{984EA806-DA34-4D5E-BC56-E492019A8467}" destId="{42F1BB0C-1C2B-4A3B-B6BE-B6384B351B60}" srcOrd="0" destOrd="0" presId="urn:microsoft.com/office/officeart/2005/8/layout/chevron2"/>
    <dgm:cxn modelId="{1EB0C82E-50A9-489B-8929-1A7CC46CAE9B}" type="presParOf" srcId="{CFE491C9-54CD-41F3-8EE2-0B2F0B8D17BE}" destId="{9BCBBCDE-B7E8-4AE9-9954-F8BD7B24575C}" srcOrd="0" destOrd="0" presId="urn:microsoft.com/office/officeart/2005/8/layout/chevron2"/>
    <dgm:cxn modelId="{9956FE6B-6AAD-4009-8CE9-2A20C69F2D65}" type="presParOf" srcId="{9BCBBCDE-B7E8-4AE9-9954-F8BD7B24575C}" destId="{608CB228-23E1-45EF-8AEF-DD23041C5713}" srcOrd="0" destOrd="0" presId="urn:microsoft.com/office/officeart/2005/8/layout/chevron2"/>
    <dgm:cxn modelId="{154B44A8-9140-4AC2-B323-5F15D0034D51}" type="presParOf" srcId="{9BCBBCDE-B7E8-4AE9-9954-F8BD7B24575C}" destId="{00A9C4CB-E0DA-456A-828A-60A7F67E5D5B}" srcOrd="1" destOrd="0" presId="urn:microsoft.com/office/officeart/2005/8/layout/chevron2"/>
    <dgm:cxn modelId="{21B821D1-C59A-4733-AC4A-7561FDC0C063}" type="presParOf" srcId="{CFE491C9-54CD-41F3-8EE2-0B2F0B8D17BE}" destId="{BC7CC75D-AECF-4453-9660-BB53F5A19203}" srcOrd="1" destOrd="0" presId="urn:microsoft.com/office/officeart/2005/8/layout/chevron2"/>
    <dgm:cxn modelId="{785249C1-9736-4E8B-9076-D77E937ACCCA}" type="presParOf" srcId="{CFE491C9-54CD-41F3-8EE2-0B2F0B8D17BE}" destId="{4917EE6C-0B73-4631-B0D8-C483EF5C180F}" srcOrd="2" destOrd="0" presId="urn:microsoft.com/office/officeart/2005/8/layout/chevron2"/>
    <dgm:cxn modelId="{B17818D6-2C2E-44C2-BFF9-F98C889C4562}" type="presParOf" srcId="{4917EE6C-0B73-4631-B0D8-C483EF5C180F}" destId="{AA3A7FEE-A6B7-4536-A946-255F4869F192}" srcOrd="0" destOrd="0" presId="urn:microsoft.com/office/officeart/2005/8/layout/chevron2"/>
    <dgm:cxn modelId="{D765C0FA-7BEE-4E33-B8C3-1FBD0380D08A}" type="presParOf" srcId="{4917EE6C-0B73-4631-B0D8-C483EF5C180F}" destId="{42F1BB0C-1C2B-4A3B-B6BE-B6384B351B60}" srcOrd="1" destOrd="0" presId="urn:microsoft.com/office/officeart/2005/8/layout/chevron2"/>
    <dgm:cxn modelId="{2C44FE64-3BAD-4947-B486-EC570327A271}" type="presParOf" srcId="{CFE491C9-54CD-41F3-8EE2-0B2F0B8D17BE}" destId="{77FA2B3C-48DD-44C2-A9F6-9B93A80C9ED6}" srcOrd="3" destOrd="0" presId="urn:microsoft.com/office/officeart/2005/8/layout/chevron2"/>
    <dgm:cxn modelId="{123FF3E9-FCA2-44EC-94A1-D65F23B5AAAA}" type="presParOf" srcId="{CFE491C9-54CD-41F3-8EE2-0B2F0B8D17BE}" destId="{ADAF8E84-8A4C-4CA0-A553-4A4E77EF4900}" srcOrd="4" destOrd="0" presId="urn:microsoft.com/office/officeart/2005/8/layout/chevron2"/>
    <dgm:cxn modelId="{D3EA2A71-277F-48FC-838E-7799F07A76A9}" type="presParOf" srcId="{ADAF8E84-8A4C-4CA0-A553-4A4E77EF4900}" destId="{FC396302-CC18-4A39-9556-FC96A8E0C445}" srcOrd="0" destOrd="0" presId="urn:microsoft.com/office/officeart/2005/8/layout/chevron2"/>
    <dgm:cxn modelId="{AFF20145-EED7-4468-874B-B3BEE6578FA3}" type="presParOf" srcId="{ADAF8E84-8A4C-4CA0-A553-4A4E77EF4900}" destId="{55D6D6C0-1C0E-4469-AD27-DD77F9A18F0E}" srcOrd="1" destOrd="0" presId="urn:microsoft.com/office/officeart/2005/8/layout/chevron2"/>
    <dgm:cxn modelId="{CDFF9AAC-E6A5-4F32-A6E1-C62BB930F66B}" type="presParOf" srcId="{CFE491C9-54CD-41F3-8EE2-0B2F0B8D17BE}" destId="{D2F2E731-E5BE-43F8-AEA2-69DB1C0D9D91}" srcOrd="5" destOrd="0" presId="urn:microsoft.com/office/officeart/2005/8/layout/chevron2"/>
    <dgm:cxn modelId="{5F39FB4C-4BAE-4487-B4FC-36DFABB40451}" type="presParOf" srcId="{CFE491C9-54CD-41F3-8EE2-0B2F0B8D17BE}" destId="{F1966E8B-9F28-4655-AA2D-F7258F6A0F78}" srcOrd="6" destOrd="0" presId="urn:microsoft.com/office/officeart/2005/8/layout/chevron2"/>
    <dgm:cxn modelId="{B6F32FDB-421F-4C67-BAB8-A23D14F4533E}" type="presParOf" srcId="{F1966E8B-9F28-4655-AA2D-F7258F6A0F78}" destId="{BDEBDB3D-2411-4663-A10E-511B6C07E53A}" srcOrd="0" destOrd="0" presId="urn:microsoft.com/office/officeart/2005/8/layout/chevron2"/>
    <dgm:cxn modelId="{E0E1FCF7-0E38-45C6-8297-0612BE4745B2}" type="presParOf" srcId="{F1966E8B-9F28-4655-AA2D-F7258F6A0F78}" destId="{21E60B6B-C9D4-49B8-9B27-3E8F728DA19B}" srcOrd="1" destOrd="0" presId="urn:microsoft.com/office/officeart/2005/8/layout/chevron2"/>
    <dgm:cxn modelId="{3F5D42FC-3CB4-4426-A8B8-5C57A33CC8D7}" type="presParOf" srcId="{CFE491C9-54CD-41F3-8EE2-0B2F0B8D17BE}" destId="{A72D1A21-4D26-476B-BC9D-C4B20DA7D2E5}" srcOrd="7" destOrd="0" presId="urn:microsoft.com/office/officeart/2005/8/layout/chevron2"/>
    <dgm:cxn modelId="{5636C7BB-AC24-42BD-80D0-9866C8E676A3}" type="presParOf" srcId="{CFE491C9-54CD-41F3-8EE2-0B2F0B8D17BE}" destId="{17B53EBA-2A0F-408A-BBAE-7F3B9DF0C0A8}" srcOrd="8" destOrd="0" presId="urn:microsoft.com/office/officeart/2005/8/layout/chevron2"/>
    <dgm:cxn modelId="{60D81B43-65C6-4930-8249-85205B45A4F0}" type="presParOf" srcId="{17B53EBA-2A0F-408A-BBAE-7F3B9DF0C0A8}" destId="{791020E0-B1B7-4C9C-96B9-FD56834B90EE}" srcOrd="0" destOrd="0" presId="urn:microsoft.com/office/officeart/2005/8/layout/chevron2"/>
    <dgm:cxn modelId="{D126C6F4-04A5-4D65-9053-F77F02326CFF}" type="presParOf" srcId="{17B53EBA-2A0F-408A-BBAE-7F3B9DF0C0A8}" destId="{858B763D-449A-47AB-A476-CA8AC3064CF0}" srcOrd="1" destOrd="0" presId="urn:microsoft.com/office/officeart/2005/8/layout/chevron2"/>
    <dgm:cxn modelId="{E4A00E15-CAB5-47B0-9815-46247E564C13}" type="presParOf" srcId="{CFE491C9-54CD-41F3-8EE2-0B2F0B8D17BE}" destId="{0843B8D3-1A93-42BF-AD69-21B3D25E6724}" srcOrd="9" destOrd="0" presId="urn:microsoft.com/office/officeart/2005/8/layout/chevron2"/>
    <dgm:cxn modelId="{119F1512-2AB2-493C-A216-593FB4698466}" type="presParOf" srcId="{CFE491C9-54CD-41F3-8EE2-0B2F0B8D17BE}" destId="{EF7FF33F-1B85-4540-AB0D-419B39560565}" srcOrd="10" destOrd="0" presId="urn:microsoft.com/office/officeart/2005/8/layout/chevron2"/>
    <dgm:cxn modelId="{2EEFE289-EA16-44BC-91BD-79B256662269}" type="presParOf" srcId="{EF7FF33F-1B85-4540-AB0D-419B39560565}" destId="{2C74C667-7E65-4E2F-A1FF-EC573E162B59}" srcOrd="0" destOrd="0" presId="urn:microsoft.com/office/officeart/2005/8/layout/chevron2"/>
    <dgm:cxn modelId="{3B7A6C22-4AC0-406F-B1FC-D0A692E6A4DF}" type="presParOf" srcId="{EF7FF33F-1B85-4540-AB0D-419B39560565}" destId="{2ADAC5B8-32E7-41E5-BD2C-28CEC4E41C51}" srcOrd="1" destOrd="0" presId="urn:microsoft.com/office/officeart/2005/8/layout/chevron2"/>
    <dgm:cxn modelId="{D4836FCD-2797-49E8-9C99-300489A923F4}" type="presParOf" srcId="{CFE491C9-54CD-41F3-8EE2-0B2F0B8D17BE}" destId="{B637B1C2-DFB4-4720-8CFA-F7B21C045E16}" srcOrd="11" destOrd="0" presId="urn:microsoft.com/office/officeart/2005/8/layout/chevron2"/>
    <dgm:cxn modelId="{72B9962F-D471-4B2A-A8F9-7B6C23C2A8F0}" type="presParOf" srcId="{CFE491C9-54CD-41F3-8EE2-0B2F0B8D17BE}" destId="{7772F586-7CAC-46C3-A0A4-CD2A2D7FE812}" srcOrd="12" destOrd="0" presId="urn:microsoft.com/office/officeart/2005/8/layout/chevron2"/>
    <dgm:cxn modelId="{E14DECE2-7B35-478E-84F6-2B4FE95ED9C1}" type="presParOf" srcId="{7772F586-7CAC-46C3-A0A4-CD2A2D7FE812}" destId="{2E20064B-6ED1-4139-B755-1BF4BB7B7978}" srcOrd="0" destOrd="0" presId="urn:microsoft.com/office/officeart/2005/8/layout/chevron2"/>
    <dgm:cxn modelId="{2A05957E-3ECC-4CF2-BBBE-A26B8378B22D}" type="presParOf" srcId="{7772F586-7CAC-46C3-A0A4-CD2A2D7FE812}" destId="{6BA718BB-BC80-43E2-9664-70DA84666E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BF224-59DE-4186-B49F-EA1A001C08E3}">
      <dsp:nvSpPr>
        <dsp:cNvPr id="0" name=""/>
        <dsp:cNvSpPr/>
      </dsp:nvSpPr>
      <dsp:spPr>
        <a:xfrm rot="5400000">
          <a:off x="-114110" y="121154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1" y="273300"/>
        <a:ext cx="532514" cy="228221"/>
      </dsp:txXfrm>
    </dsp:sp>
    <dsp:sp modelId="{E897236A-F113-4E32-AA87-A4F45EC66549}">
      <dsp:nvSpPr>
        <dsp:cNvPr id="0" name=""/>
        <dsp:cNvSpPr/>
      </dsp:nvSpPr>
      <dsp:spPr>
        <a:xfrm rot="5400000">
          <a:off x="5353460" y="-4908175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/>
            <a:t>програмування у різних середовищах;</a:t>
          </a:r>
          <a:endParaRPr lang="uk-UA" sz="2000" b="0" kern="1200" dirty="0"/>
        </a:p>
      </dsp:txBody>
      <dsp:txXfrm rot="-5400000">
        <a:off x="445285" y="24138"/>
        <a:ext cx="10286690" cy="446202"/>
      </dsp:txXfrm>
    </dsp:sp>
    <dsp:sp modelId="{0DC22A09-CB99-4E87-A2E3-F6DA7B239D35}">
      <dsp:nvSpPr>
        <dsp:cNvPr id="0" name=""/>
        <dsp:cNvSpPr/>
      </dsp:nvSpPr>
      <dsp:spPr>
        <a:xfrm rot="5400000">
          <a:off x="-114110" y="808984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1" y="961130"/>
        <a:ext cx="532514" cy="228221"/>
      </dsp:txXfrm>
    </dsp:sp>
    <dsp:sp modelId="{E7E64AD5-587D-4573-BCE8-76A579DB1779}">
      <dsp:nvSpPr>
        <dsp:cNvPr id="0" name=""/>
        <dsp:cNvSpPr/>
      </dsp:nvSpPr>
      <dsp:spPr>
        <a:xfrm rot="5400000">
          <a:off x="5440689" y="-4213300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/>
            <a:t>побудови інформаційних систем для управління та навчання;</a:t>
          </a:r>
          <a:endParaRPr lang="uk-UA" sz="2000" b="0" kern="1200" dirty="0"/>
        </a:p>
      </dsp:txBody>
      <dsp:txXfrm rot="-5400000">
        <a:off x="532514" y="719013"/>
        <a:ext cx="10286690" cy="446202"/>
      </dsp:txXfrm>
    </dsp:sp>
    <dsp:sp modelId="{8BCC5579-CAD3-43BC-8A7D-71EFD07E745A}">
      <dsp:nvSpPr>
        <dsp:cNvPr id="0" name=""/>
        <dsp:cNvSpPr/>
      </dsp:nvSpPr>
      <dsp:spPr>
        <a:xfrm rot="5400000">
          <a:off x="-114110" y="1496815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1" y="1648961"/>
        <a:ext cx="532514" cy="228221"/>
      </dsp:txXfrm>
    </dsp:sp>
    <dsp:sp modelId="{E9AE03A4-51D1-426E-A026-39C74667F5BC}">
      <dsp:nvSpPr>
        <dsp:cNvPr id="0" name=""/>
        <dsp:cNvSpPr/>
      </dsp:nvSpPr>
      <dsp:spPr>
        <a:xfrm rot="5400000">
          <a:off x="5440689" y="-3525469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/>
            <a:t>роботи з інтелектуальними, зокрема, експертними системами;</a:t>
          </a:r>
          <a:endParaRPr lang="uk-UA" sz="2000" b="0" kern="1200" dirty="0"/>
        </a:p>
      </dsp:txBody>
      <dsp:txXfrm rot="-5400000">
        <a:off x="532514" y="1406844"/>
        <a:ext cx="10286690" cy="446202"/>
      </dsp:txXfrm>
    </dsp:sp>
    <dsp:sp modelId="{33DC6793-3D75-4E77-8F90-CA53FAFCC88C}">
      <dsp:nvSpPr>
        <dsp:cNvPr id="0" name=""/>
        <dsp:cNvSpPr/>
      </dsp:nvSpPr>
      <dsp:spPr>
        <a:xfrm rot="5400000">
          <a:off x="-114110" y="2184646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1" y="2336792"/>
        <a:ext cx="532514" cy="228221"/>
      </dsp:txXfrm>
    </dsp:sp>
    <dsp:sp modelId="{49D3E463-1ABD-4AD7-AA70-4E8646969E00}">
      <dsp:nvSpPr>
        <dsp:cNvPr id="0" name=""/>
        <dsp:cNvSpPr/>
      </dsp:nvSpPr>
      <dsp:spPr>
        <a:xfrm rot="5400000">
          <a:off x="5440689" y="-2837638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/>
            <a:t>роботи із мережевими технологіями, Internet-технологіями, Web-дизайном;</a:t>
          </a:r>
          <a:endParaRPr lang="uk-UA" sz="2000" b="0" kern="1200" dirty="0"/>
        </a:p>
      </dsp:txBody>
      <dsp:txXfrm rot="-5400000">
        <a:off x="532514" y="2094675"/>
        <a:ext cx="10286690" cy="446202"/>
      </dsp:txXfrm>
    </dsp:sp>
    <dsp:sp modelId="{23561C71-7FC6-4384-8F68-BA05B879B735}">
      <dsp:nvSpPr>
        <dsp:cNvPr id="0" name=""/>
        <dsp:cNvSpPr/>
      </dsp:nvSpPr>
      <dsp:spPr>
        <a:xfrm rot="5400000">
          <a:off x="-114110" y="2872477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/>
        </a:p>
      </dsp:txBody>
      <dsp:txXfrm rot="-5400000">
        <a:off x="1" y="3024623"/>
        <a:ext cx="532514" cy="228221"/>
      </dsp:txXfrm>
    </dsp:sp>
    <dsp:sp modelId="{37A79FDF-B32D-4068-9800-6C5B577DEFBD}">
      <dsp:nvSpPr>
        <dsp:cNvPr id="0" name=""/>
        <dsp:cNvSpPr/>
      </dsp:nvSpPr>
      <dsp:spPr>
        <a:xfrm rot="5400000">
          <a:off x="5440689" y="-2149807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/>
            <a:t>роботи з мультимедійними засобами, </a:t>
          </a:r>
          <a:r>
            <a:rPr lang="uk-UA" sz="2000" b="0" kern="1200" dirty="0" err="1" smtClean="0"/>
            <a:t>засобами</a:t>
          </a:r>
          <a:r>
            <a:rPr lang="uk-UA" sz="2000" b="0" kern="1200" dirty="0" smtClean="0"/>
            <a:t> широкоформатної демонстрації та побудови презентацій;</a:t>
          </a:r>
          <a:endParaRPr lang="uk-UA" sz="2000" b="0" kern="1200" dirty="0"/>
        </a:p>
      </dsp:txBody>
      <dsp:txXfrm rot="-5400000">
        <a:off x="532514" y="2782506"/>
        <a:ext cx="10286690" cy="446202"/>
      </dsp:txXfrm>
    </dsp:sp>
    <dsp:sp modelId="{F5664594-607E-45F7-9EA8-EDEBB0347B19}">
      <dsp:nvSpPr>
        <dsp:cNvPr id="0" name=""/>
        <dsp:cNvSpPr/>
      </dsp:nvSpPr>
      <dsp:spPr>
        <a:xfrm rot="5400000">
          <a:off x="-114110" y="3560308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/>
        </a:p>
      </dsp:txBody>
      <dsp:txXfrm rot="-5400000">
        <a:off x="1" y="3712454"/>
        <a:ext cx="532514" cy="228221"/>
      </dsp:txXfrm>
    </dsp:sp>
    <dsp:sp modelId="{BC9979E7-E79B-4886-BE62-7022B76B0A69}">
      <dsp:nvSpPr>
        <dsp:cNvPr id="0" name=""/>
        <dsp:cNvSpPr/>
      </dsp:nvSpPr>
      <dsp:spPr>
        <a:xfrm rot="5400000">
          <a:off x="5440689" y="-1461977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smtClean="0"/>
            <a:t>роботи з системами автоматизованого проектування;</a:t>
          </a:r>
          <a:endParaRPr lang="uk-UA" sz="2000" b="0" kern="1200"/>
        </a:p>
      </dsp:txBody>
      <dsp:txXfrm rot="-5400000">
        <a:off x="532514" y="3470336"/>
        <a:ext cx="10286690" cy="446202"/>
      </dsp:txXfrm>
    </dsp:sp>
    <dsp:sp modelId="{CED92388-7968-4BE9-B83B-7D9E9BDAD1F7}">
      <dsp:nvSpPr>
        <dsp:cNvPr id="0" name=""/>
        <dsp:cNvSpPr/>
      </dsp:nvSpPr>
      <dsp:spPr>
        <a:xfrm rot="5400000">
          <a:off x="-114110" y="4248139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/>
        </a:p>
      </dsp:txBody>
      <dsp:txXfrm rot="-5400000">
        <a:off x="1" y="4400285"/>
        <a:ext cx="532514" cy="228221"/>
      </dsp:txXfrm>
    </dsp:sp>
    <dsp:sp modelId="{75BABDBE-887F-4499-BA2B-D2FB178B1AE4}">
      <dsp:nvSpPr>
        <dsp:cNvPr id="0" name=""/>
        <dsp:cNvSpPr/>
      </dsp:nvSpPr>
      <dsp:spPr>
        <a:xfrm rot="5400000">
          <a:off x="5440689" y="-774146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smtClean="0"/>
            <a:t>загальної та вікової психології, психології праці;</a:t>
          </a:r>
          <a:endParaRPr lang="uk-UA" sz="2000" b="0" kern="1200"/>
        </a:p>
      </dsp:txBody>
      <dsp:txXfrm rot="-5400000">
        <a:off x="532514" y="4158167"/>
        <a:ext cx="10286690" cy="446202"/>
      </dsp:txXfrm>
    </dsp:sp>
    <dsp:sp modelId="{77140F62-D53E-4357-B158-6614E75CEA09}">
      <dsp:nvSpPr>
        <dsp:cNvPr id="0" name=""/>
        <dsp:cNvSpPr/>
      </dsp:nvSpPr>
      <dsp:spPr>
        <a:xfrm rot="5400000">
          <a:off x="-114110" y="4935970"/>
          <a:ext cx="760735" cy="53251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/>
        </a:p>
      </dsp:txBody>
      <dsp:txXfrm rot="-5400000">
        <a:off x="1" y="5088116"/>
        <a:ext cx="532514" cy="228221"/>
      </dsp:txXfrm>
    </dsp:sp>
    <dsp:sp modelId="{DF038670-FBF2-4F50-9348-F4D10583F42E}">
      <dsp:nvSpPr>
        <dsp:cNvPr id="0" name=""/>
        <dsp:cNvSpPr/>
      </dsp:nvSpPr>
      <dsp:spPr>
        <a:xfrm rot="5400000">
          <a:off x="5440689" y="-86315"/>
          <a:ext cx="494478" cy="103108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/>
            <a:t>методики організації та проведення занять із комп’ютерних </a:t>
          </a:r>
          <a:br>
            <a:rPr lang="uk-UA" sz="2000" b="0" kern="1200" dirty="0" smtClean="0"/>
          </a:br>
          <a:r>
            <a:rPr lang="uk-UA" sz="2000" b="0" kern="1200" dirty="0" smtClean="0"/>
            <a:t>дисциплін у вищих професійних навчальних закладах.</a:t>
          </a:r>
          <a:endParaRPr lang="uk-UA" sz="2000" b="0" kern="1200" dirty="0"/>
        </a:p>
      </dsp:txBody>
      <dsp:txXfrm rot="-5400000">
        <a:off x="532514" y="4845998"/>
        <a:ext cx="10286690" cy="446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B228-23E1-45EF-8AEF-DD23041C5713}">
      <dsp:nvSpPr>
        <dsp:cNvPr id="0" name=""/>
        <dsp:cNvSpPr/>
      </dsp:nvSpPr>
      <dsp:spPr>
        <a:xfrm rot="5400000">
          <a:off x="-146891" y="148306"/>
          <a:ext cx="979276" cy="68549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344162"/>
        <a:ext cx="685493" cy="293783"/>
      </dsp:txXfrm>
    </dsp:sp>
    <dsp:sp modelId="{00A9C4CB-E0DA-456A-828A-60A7F67E5D5B}">
      <dsp:nvSpPr>
        <dsp:cNvPr id="0" name=""/>
        <dsp:cNvSpPr/>
      </dsp:nvSpPr>
      <dsp:spPr>
        <a:xfrm rot="5400000">
          <a:off x="3853327" y="-3166418"/>
          <a:ext cx="636530" cy="6972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/>
            <a:t>техніка-програміста; інженера;</a:t>
          </a:r>
          <a:endParaRPr lang="uk-UA" sz="2400" b="0" kern="1200" dirty="0"/>
        </a:p>
      </dsp:txBody>
      <dsp:txXfrm rot="-5400000">
        <a:off x="685494" y="32488"/>
        <a:ext cx="6941124" cy="574384"/>
      </dsp:txXfrm>
    </dsp:sp>
    <dsp:sp modelId="{AA3A7FEE-A6B7-4536-A946-255F4869F192}">
      <dsp:nvSpPr>
        <dsp:cNvPr id="0" name=""/>
        <dsp:cNvSpPr/>
      </dsp:nvSpPr>
      <dsp:spPr>
        <a:xfrm rot="5400000">
          <a:off x="-146891" y="919844"/>
          <a:ext cx="979276" cy="685493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1115700"/>
        <a:ext cx="685493" cy="293783"/>
      </dsp:txXfrm>
    </dsp:sp>
    <dsp:sp modelId="{42F1BB0C-1C2B-4A3B-B6BE-B6384B351B60}">
      <dsp:nvSpPr>
        <dsp:cNvPr id="0" name=""/>
        <dsp:cNvSpPr/>
      </dsp:nvSpPr>
      <dsp:spPr>
        <a:xfrm rot="5400000">
          <a:off x="3853327" y="-2394881"/>
          <a:ext cx="636530" cy="6972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/>
            <a:t>оператора електронно-обчислювальної техніки;</a:t>
          </a:r>
          <a:endParaRPr lang="uk-UA" sz="2400" b="0" kern="1200" dirty="0"/>
        </a:p>
      </dsp:txBody>
      <dsp:txXfrm rot="-5400000">
        <a:off x="685494" y="804025"/>
        <a:ext cx="6941124" cy="574384"/>
      </dsp:txXfrm>
    </dsp:sp>
    <dsp:sp modelId="{FC396302-CC18-4A39-9556-FC96A8E0C445}">
      <dsp:nvSpPr>
        <dsp:cNvPr id="0" name=""/>
        <dsp:cNvSpPr/>
      </dsp:nvSpPr>
      <dsp:spPr>
        <a:xfrm rot="5400000">
          <a:off x="-146891" y="1691381"/>
          <a:ext cx="979276" cy="685493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 dirty="0"/>
        </a:p>
      </dsp:txBody>
      <dsp:txXfrm rot="-5400000">
        <a:off x="1" y="1887237"/>
        <a:ext cx="685493" cy="293783"/>
      </dsp:txXfrm>
    </dsp:sp>
    <dsp:sp modelId="{55D6D6C0-1C0E-4469-AD27-DD77F9A18F0E}">
      <dsp:nvSpPr>
        <dsp:cNvPr id="0" name=""/>
        <dsp:cNvSpPr/>
      </dsp:nvSpPr>
      <dsp:spPr>
        <a:xfrm rot="5400000">
          <a:off x="3853327" y="-1623343"/>
          <a:ext cx="636530" cy="6972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/>
            <a:t>референта; адміністративного секретаря. </a:t>
          </a:r>
          <a:endParaRPr lang="uk-UA" sz="2400" b="0" kern="1200" dirty="0"/>
        </a:p>
      </dsp:txBody>
      <dsp:txXfrm rot="-5400000">
        <a:off x="685494" y="1575563"/>
        <a:ext cx="6941124" cy="574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B228-23E1-45EF-8AEF-DD23041C5713}">
      <dsp:nvSpPr>
        <dsp:cNvPr id="0" name=""/>
        <dsp:cNvSpPr/>
      </dsp:nvSpPr>
      <dsp:spPr>
        <a:xfrm rot="5400000">
          <a:off x="-126391" y="130930"/>
          <a:ext cx="842612" cy="58982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299452"/>
        <a:ext cx="589828" cy="252784"/>
      </dsp:txXfrm>
    </dsp:sp>
    <dsp:sp modelId="{00A9C4CB-E0DA-456A-828A-60A7F67E5D5B}">
      <dsp:nvSpPr>
        <dsp:cNvPr id="0" name=""/>
        <dsp:cNvSpPr/>
      </dsp:nvSpPr>
      <dsp:spPr>
        <a:xfrm rot="5400000">
          <a:off x="3876079" y="-3281712"/>
          <a:ext cx="547698" cy="7120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err="1" smtClean="0"/>
            <a:t>викладача</a:t>
          </a:r>
          <a:r>
            <a:rPr lang="ru-RU" sz="2400" b="0" kern="1200" dirty="0" smtClean="0"/>
            <a:t> практичного </a:t>
          </a:r>
          <a:r>
            <a:rPr lang="ru-RU" sz="2400" b="0" kern="1200" dirty="0" err="1" smtClean="0"/>
            <a:t>навчання</a:t>
          </a:r>
          <a:r>
            <a:rPr lang="ru-RU" sz="2400" b="0" kern="1200" dirty="0" smtClean="0"/>
            <a:t> </a:t>
          </a:r>
          <a:r>
            <a:rPr lang="ru-RU" sz="2400" b="0" kern="1200" dirty="0" err="1" smtClean="0"/>
            <a:t>комп’ютерних</a:t>
          </a:r>
          <a:r>
            <a:rPr lang="ru-RU" sz="2400" b="0" kern="1200" dirty="0" smtClean="0"/>
            <a:t> </a:t>
          </a:r>
          <a:r>
            <a:rPr lang="ru-RU" sz="2400" b="0" kern="1200" dirty="0" err="1" smtClean="0"/>
            <a:t>технологій</a:t>
          </a:r>
          <a:r>
            <a:rPr lang="ru-RU" sz="2400" b="0" kern="1200" dirty="0" smtClean="0"/>
            <a:t> ВНЗ; </a:t>
          </a:r>
          <a:endParaRPr lang="uk-UA" sz="2400" b="0" kern="1200" dirty="0"/>
        </a:p>
      </dsp:txBody>
      <dsp:txXfrm rot="-5400000">
        <a:off x="589828" y="31275"/>
        <a:ext cx="7093464" cy="494226"/>
      </dsp:txXfrm>
    </dsp:sp>
    <dsp:sp modelId="{AA3A7FEE-A6B7-4536-A946-255F4869F192}">
      <dsp:nvSpPr>
        <dsp:cNvPr id="0" name=""/>
        <dsp:cNvSpPr/>
      </dsp:nvSpPr>
      <dsp:spPr>
        <a:xfrm rot="5400000">
          <a:off x="-126391" y="890055"/>
          <a:ext cx="842612" cy="589828"/>
        </a:xfrm>
        <a:prstGeom prst="chevron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1058577"/>
        <a:ext cx="589828" cy="252784"/>
      </dsp:txXfrm>
    </dsp:sp>
    <dsp:sp modelId="{42F1BB0C-1C2B-4A3B-B6BE-B6384B351B60}">
      <dsp:nvSpPr>
        <dsp:cNvPr id="0" name=""/>
        <dsp:cNvSpPr/>
      </dsp:nvSpPr>
      <dsp:spPr>
        <a:xfrm rot="5400000">
          <a:off x="3876079" y="-2522587"/>
          <a:ext cx="547698" cy="7120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/>
            <a:t>методиста вищої категорії; </a:t>
          </a:r>
          <a:endParaRPr lang="uk-UA" sz="2400" b="0" kern="1200" dirty="0"/>
        </a:p>
      </dsp:txBody>
      <dsp:txXfrm rot="-5400000">
        <a:off x="589828" y="790400"/>
        <a:ext cx="7093464" cy="494226"/>
      </dsp:txXfrm>
    </dsp:sp>
    <dsp:sp modelId="{FC396302-CC18-4A39-9556-FC96A8E0C445}">
      <dsp:nvSpPr>
        <dsp:cNvPr id="0" name=""/>
        <dsp:cNvSpPr/>
      </dsp:nvSpPr>
      <dsp:spPr>
        <a:xfrm rot="5400000">
          <a:off x="-126391" y="1649179"/>
          <a:ext cx="842612" cy="589828"/>
        </a:xfrm>
        <a:prstGeom prst="chevr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 dirty="0"/>
        </a:p>
      </dsp:txBody>
      <dsp:txXfrm rot="-5400000">
        <a:off x="1" y="1817701"/>
        <a:ext cx="589828" cy="252784"/>
      </dsp:txXfrm>
    </dsp:sp>
    <dsp:sp modelId="{55D6D6C0-1C0E-4469-AD27-DD77F9A18F0E}">
      <dsp:nvSpPr>
        <dsp:cNvPr id="0" name=""/>
        <dsp:cNvSpPr/>
      </dsp:nvSpPr>
      <dsp:spPr>
        <a:xfrm rot="5400000">
          <a:off x="3876079" y="-1763463"/>
          <a:ext cx="547698" cy="7120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/>
            <a:t>асистента; методолога;</a:t>
          </a:r>
          <a:endParaRPr lang="uk-UA" sz="2400" b="0" kern="1200" dirty="0"/>
        </a:p>
      </dsp:txBody>
      <dsp:txXfrm rot="-5400000">
        <a:off x="589828" y="1549524"/>
        <a:ext cx="7093464" cy="494226"/>
      </dsp:txXfrm>
    </dsp:sp>
    <dsp:sp modelId="{BDEBDB3D-2411-4663-A10E-511B6C07E53A}">
      <dsp:nvSpPr>
        <dsp:cNvPr id="0" name=""/>
        <dsp:cNvSpPr/>
      </dsp:nvSpPr>
      <dsp:spPr>
        <a:xfrm rot="5400000">
          <a:off x="-126391" y="2408304"/>
          <a:ext cx="842612" cy="58982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2576826"/>
        <a:ext cx="589828" cy="252784"/>
      </dsp:txXfrm>
    </dsp:sp>
    <dsp:sp modelId="{21E60B6B-C9D4-49B8-9B27-3E8F728DA19B}">
      <dsp:nvSpPr>
        <dsp:cNvPr id="0" name=""/>
        <dsp:cNvSpPr/>
      </dsp:nvSpPr>
      <dsp:spPr>
        <a:xfrm rot="5400000">
          <a:off x="3876079" y="-1004338"/>
          <a:ext cx="547698" cy="7120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/>
            <a:t>молодшого наукового співробітника; </a:t>
          </a:r>
          <a:endParaRPr lang="uk-UA" sz="2400" b="0" kern="1200" dirty="0"/>
        </a:p>
      </dsp:txBody>
      <dsp:txXfrm rot="-5400000">
        <a:off x="589828" y="2308649"/>
        <a:ext cx="7093464" cy="494226"/>
      </dsp:txXfrm>
    </dsp:sp>
    <dsp:sp modelId="{791020E0-B1B7-4C9C-96B9-FD56834B90EE}">
      <dsp:nvSpPr>
        <dsp:cNvPr id="0" name=""/>
        <dsp:cNvSpPr/>
      </dsp:nvSpPr>
      <dsp:spPr>
        <a:xfrm rot="5400000">
          <a:off x="-126391" y="3167429"/>
          <a:ext cx="842612" cy="589828"/>
        </a:xfrm>
        <a:prstGeom prst="chevr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3335951"/>
        <a:ext cx="589828" cy="252784"/>
      </dsp:txXfrm>
    </dsp:sp>
    <dsp:sp modelId="{858B763D-449A-47AB-A476-CA8AC3064CF0}">
      <dsp:nvSpPr>
        <dsp:cNvPr id="0" name=""/>
        <dsp:cNvSpPr/>
      </dsp:nvSpPr>
      <dsp:spPr>
        <a:xfrm rot="5400000">
          <a:off x="3876079" y="-245213"/>
          <a:ext cx="547698" cy="7120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dirty="0" smtClean="0"/>
            <a:t>старшого лаборанта навчального процесу;</a:t>
          </a:r>
          <a:endParaRPr lang="uk-UA" sz="2400" b="0" kern="1200" dirty="0"/>
        </a:p>
      </dsp:txBody>
      <dsp:txXfrm rot="-5400000">
        <a:off x="589828" y="3067774"/>
        <a:ext cx="7093464" cy="494226"/>
      </dsp:txXfrm>
    </dsp:sp>
    <dsp:sp modelId="{2C74C667-7E65-4E2F-A1FF-EC573E162B59}">
      <dsp:nvSpPr>
        <dsp:cNvPr id="0" name=""/>
        <dsp:cNvSpPr/>
      </dsp:nvSpPr>
      <dsp:spPr>
        <a:xfrm rot="5400000">
          <a:off x="-126391" y="3926554"/>
          <a:ext cx="842612" cy="589828"/>
        </a:xfrm>
        <a:prstGeom prst="chevron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4095076"/>
        <a:ext cx="589828" cy="252784"/>
      </dsp:txXfrm>
    </dsp:sp>
    <dsp:sp modelId="{2ADAC5B8-32E7-41E5-BD2C-28CEC4E41C51}">
      <dsp:nvSpPr>
        <dsp:cNvPr id="0" name=""/>
        <dsp:cNvSpPr/>
      </dsp:nvSpPr>
      <dsp:spPr>
        <a:xfrm rot="5400000">
          <a:off x="3876079" y="513911"/>
          <a:ext cx="547698" cy="7120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smtClean="0"/>
            <a:t>завідувача навчальної лабораторії; </a:t>
          </a:r>
          <a:endParaRPr lang="uk-UA" sz="2400" b="0" kern="1200"/>
        </a:p>
      </dsp:txBody>
      <dsp:txXfrm rot="-5400000">
        <a:off x="589828" y="3826898"/>
        <a:ext cx="7093464" cy="494226"/>
      </dsp:txXfrm>
    </dsp:sp>
    <dsp:sp modelId="{2E20064B-6ED1-4139-B755-1BF4BB7B7978}">
      <dsp:nvSpPr>
        <dsp:cNvPr id="0" name=""/>
        <dsp:cNvSpPr/>
      </dsp:nvSpPr>
      <dsp:spPr>
        <a:xfrm rot="5400000">
          <a:off x="-126391" y="4685678"/>
          <a:ext cx="842612" cy="589828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4854200"/>
        <a:ext cx="589828" cy="252784"/>
      </dsp:txXfrm>
    </dsp:sp>
    <dsp:sp modelId="{6BA718BB-BC80-43E2-9664-70DA84666E0C}">
      <dsp:nvSpPr>
        <dsp:cNvPr id="0" name=""/>
        <dsp:cNvSpPr/>
      </dsp:nvSpPr>
      <dsp:spPr>
        <a:xfrm rot="5400000">
          <a:off x="3876079" y="1273035"/>
          <a:ext cx="547698" cy="712020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smtClean="0"/>
            <a:t>інструктора (майстра) виробничого навчання.</a:t>
          </a:r>
          <a:endParaRPr lang="uk-UA" sz="2400" b="0" kern="1200"/>
        </a:p>
      </dsp:txBody>
      <dsp:txXfrm rot="-5400000">
        <a:off x="589828" y="4586022"/>
        <a:ext cx="7093464" cy="4942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BF224-59DE-4186-B49F-EA1A001C08E3}">
      <dsp:nvSpPr>
        <dsp:cNvPr id="0" name=""/>
        <dsp:cNvSpPr/>
      </dsp:nvSpPr>
      <dsp:spPr>
        <a:xfrm rot="5400000">
          <a:off x="-135430" y="138633"/>
          <a:ext cx="902866" cy="6320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0" y="319206"/>
        <a:ext cx="632006" cy="270860"/>
      </dsp:txXfrm>
    </dsp:sp>
    <dsp:sp modelId="{E897236A-F113-4E32-AA87-A4F45EC66549}">
      <dsp:nvSpPr>
        <dsp:cNvPr id="0" name=""/>
        <dsp:cNvSpPr/>
      </dsp:nvSpPr>
      <dsp:spPr>
        <a:xfrm rot="5400000">
          <a:off x="5386046" y="-4840912"/>
          <a:ext cx="586863" cy="1026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забезпечення справного стану, безаварійної та надійної роботи електромеханічних пристроїв та обладнання;</a:t>
          </a:r>
          <a:endParaRPr lang="uk-UA" sz="2000" b="0" kern="1200" dirty="0"/>
        </a:p>
      </dsp:txBody>
      <dsp:txXfrm rot="-5400000">
        <a:off x="545133" y="28649"/>
        <a:ext cx="10240041" cy="529567"/>
      </dsp:txXfrm>
    </dsp:sp>
    <dsp:sp modelId="{0DC22A09-CB99-4E87-A2E3-F6DA7B239D35}">
      <dsp:nvSpPr>
        <dsp:cNvPr id="0" name=""/>
        <dsp:cNvSpPr/>
      </dsp:nvSpPr>
      <dsp:spPr>
        <a:xfrm rot="5400000">
          <a:off x="-135430" y="888374"/>
          <a:ext cx="902866" cy="6320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0" y="1068947"/>
        <a:ext cx="632006" cy="270860"/>
      </dsp:txXfrm>
    </dsp:sp>
    <dsp:sp modelId="{E7E64AD5-587D-4573-BCE8-76A579DB1779}">
      <dsp:nvSpPr>
        <dsp:cNvPr id="0" name=""/>
        <dsp:cNvSpPr/>
      </dsp:nvSpPr>
      <dsp:spPr>
        <a:xfrm rot="5400000">
          <a:off x="5472919" y="-4087968"/>
          <a:ext cx="586863" cy="1026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профілактичного обслуговування та ремонту електромеханічного обладнання;</a:t>
          </a:r>
          <a:endParaRPr lang="uk-UA" sz="2000" b="0" kern="1200" dirty="0"/>
        </a:p>
      </dsp:txBody>
      <dsp:txXfrm rot="-5400000">
        <a:off x="632006" y="781593"/>
        <a:ext cx="10240041" cy="529567"/>
      </dsp:txXfrm>
    </dsp:sp>
    <dsp:sp modelId="{8BCC5579-CAD3-43BC-8A7D-71EFD07E745A}">
      <dsp:nvSpPr>
        <dsp:cNvPr id="0" name=""/>
        <dsp:cNvSpPr/>
      </dsp:nvSpPr>
      <dsp:spPr>
        <a:xfrm rot="5400000">
          <a:off x="-135430" y="1638115"/>
          <a:ext cx="902866" cy="6320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0" y="1818688"/>
        <a:ext cx="632006" cy="270860"/>
      </dsp:txXfrm>
    </dsp:sp>
    <dsp:sp modelId="{E9AE03A4-51D1-426E-A026-39C74667F5BC}">
      <dsp:nvSpPr>
        <dsp:cNvPr id="0" name=""/>
        <dsp:cNvSpPr/>
      </dsp:nvSpPr>
      <dsp:spPr>
        <a:xfrm rot="5400000">
          <a:off x="5472919" y="-3338227"/>
          <a:ext cx="586863" cy="1026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розробки перспективних планів підвищення енергоефективності електромеханічного обладнання;</a:t>
          </a:r>
          <a:endParaRPr lang="uk-UA" sz="2000" b="0" kern="1200" dirty="0"/>
        </a:p>
      </dsp:txBody>
      <dsp:txXfrm rot="-5400000">
        <a:off x="632006" y="1531334"/>
        <a:ext cx="10240041" cy="529567"/>
      </dsp:txXfrm>
    </dsp:sp>
    <dsp:sp modelId="{33DC6793-3D75-4E77-8F90-CA53FAFCC88C}">
      <dsp:nvSpPr>
        <dsp:cNvPr id="0" name=""/>
        <dsp:cNvSpPr/>
      </dsp:nvSpPr>
      <dsp:spPr>
        <a:xfrm rot="5400000">
          <a:off x="-135430" y="2387855"/>
          <a:ext cx="902866" cy="63200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/>
        </a:p>
      </dsp:txBody>
      <dsp:txXfrm rot="-5400000">
        <a:off x="0" y="2568428"/>
        <a:ext cx="632006" cy="270860"/>
      </dsp:txXfrm>
    </dsp:sp>
    <dsp:sp modelId="{49D3E463-1ABD-4AD7-AA70-4E8646969E00}">
      <dsp:nvSpPr>
        <dsp:cNvPr id="0" name=""/>
        <dsp:cNvSpPr/>
      </dsp:nvSpPr>
      <dsp:spPr>
        <a:xfrm rot="5400000">
          <a:off x="5472919" y="-2588487"/>
          <a:ext cx="586863" cy="102686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педагогічної діяльності з електротехнічних та електромеханічних дисциплін у вищих професійно-технічних навчальних закладах.</a:t>
          </a:r>
          <a:endParaRPr lang="uk-UA" sz="2000" b="0" kern="1200" dirty="0"/>
        </a:p>
      </dsp:txBody>
      <dsp:txXfrm rot="-5400000">
        <a:off x="632006" y="2281074"/>
        <a:ext cx="10240041" cy="5295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B228-23E1-45EF-8AEF-DD23041C5713}">
      <dsp:nvSpPr>
        <dsp:cNvPr id="0" name=""/>
        <dsp:cNvSpPr/>
      </dsp:nvSpPr>
      <dsp:spPr>
        <a:xfrm rot="5400000">
          <a:off x="-110765" y="116307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2" y="263995"/>
        <a:ext cx="516907" cy="221532"/>
      </dsp:txXfrm>
    </dsp:sp>
    <dsp:sp modelId="{00A9C4CB-E0DA-456A-828A-60A7F67E5D5B}">
      <dsp:nvSpPr>
        <dsp:cNvPr id="0" name=""/>
        <dsp:cNvSpPr/>
      </dsp:nvSpPr>
      <dsp:spPr>
        <a:xfrm rot="5400000">
          <a:off x="5541380" y="-5018931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молодшого інженера контрольно-вимірювальних приладів;</a:t>
          </a:r>
          <a:endParaRPr lang="uk-UA" sz="2400" b="0" kern="1200" dirty="0"/>
        </a:p>
      </dsp:txBody>
      <dsp:txXfrm rot="-5400000">
        <a:off x="516907" y="28973"/>
        <a:ext cx="10505501" cy="433123"/>
      </dsp:txXfrm>
    </dsp:sp>
    <dsp:sp modelId="{AA3A7FEE-A6B7-4536-A946-255F4869F192}">
      <dsp:nvSpPr>
        <dsp:cNvPr id="0" name=""/>
        <dsp:cNvSpPr/>
      </dsp:nvSpPr>
      <dsp:spPr>
        <a:xfrm rot="5400000">
          <a:off x="-110765" y="781581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2" y="929269"/>
        <a:ext cx="516907" cy="221532"/>
      </dsp:txXfrm>
    </dsp:sp>
    <dsp:sp modelId="{42F1BB0C-1C2B-4A3B-B6BE-B6384B351B60}">
      <dsp:nvSpPr>
        <dsp:cNvPr id="0" name=""/>
        <dsp:cNvSpPr/>
      </dsp:nvSpPr>
      <dsp:spPr>
        <a:xfrm rot="5400000">
          <a:off x="5541380" y="-4353658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молодшого інженера-наладчика електрообладнання електромеханічних систем;</a:t>
          </a:r>
          <a:endParaRPr lang="uk-UA" sz="2400" b="0" kern="1200" dirty="0"/>
        </a:p>
      </dsp:txBody>
      <dsp:txXfrm rot="-5400000">
        <a:off x="516907" y="694246"/>
        <a:ext cx="10505501" cy="433123"/>
      </dsp:txXfrm>
    </dsp:sp>
    <dsp:sp modelId="{FC396302-CC18-4A39-9556-FC96A8E0C445}">
      <dsp:nvSpPr>
        <dsp:cNvPr id="0" name=""/>
        <dsp:cNvSpPr/>
      </dsp:nvSpPr>
      <dsp:spPr>
        <a:xfrm rot="5400000">
          <a:off x="-110765" y="1446854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 dirty="0"/>
        </a:p>
      </dsp:txBody>
      <dsp:txXfrm rot="-5400000">
        <a:off x="2" y="1594542"/>
        <a:ext cx="516907" cy="221532"/>
      </dsp:txXfrm>
    </dsp:sp>
    <dsp:sp modelId="{55D6D6C0-1C0E-4469-AD27-DD77F9A18F0E}">
      <dsp:nvSpPr>
        <dsp:cNvPr id="0" name=""/>
        <dsp:cNvSpPr/>
      </dsp:nvSpPr>
      <dsp:spPr>
        <a:xfrm rot="5400000">
          <a:off x="5541380" y="-3688384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молодшого інженера-наладчика автоматизованих систем керування;</a:t>
          </a:r>
          <a:endParaRPr lang="uk-UA" sz="2400" b="0" kern="1200" dirty="0"/>
        </a:p>
      </dsp:txBody>
      <dsp:txXfrm rot="-5400000">
        <a:off x="516907" y="1359520"/>
        <a:ext cx="10505501" cy="433123"/>
      </dsp:txXfrm>
    </dsp:sp>
    <dsp:sp modelId="{BDEBDB3D-2411-4663-A10E-511B6C07E53A}">
      <dsp:nvSpPr>
        <dsp:cNvPr id="0" name=""/>
        <dsp:cNvSpPr/>
      </dsp:nvSpPr>
      <dsp:spPr>
        <a:xfrm rot="5400000">
          <a:off x="-110765" y="2112128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2" y="2259816"/>
        <a:ext cx="516907" cy="221532"/>
      </dsp:txXfrm>
    </dsp:sp>
    <dsp:sp modelId="{21E60B6B-C9D4-49B8-9B27-3E8F728DA19B}">
      <dsp:nvSpPr>
        <dsp:cNvPr id="0" name=""/>
        <dsp:cNvSpPr/>
      </dsp:nvSpPr>
      <dsp:spPr>
        <a:xfrm rot="5400000">
          <a:off x="5541380" y="-3023110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молодшого інженера-наладчика електроприводів промислових установок;</a:t>
          </a:r>
          <a:endParaRPr lang="uk-UA" sz="2400" b="0" kern="1200" dirty="0"/>
        </a:p>
      </dsp:txBody>
      <dsp:txXfrm rot="-5400000">
        <a:off x="516907" y="2024794"/>
        <a:ext cx="10505501" cy="433123"/>
      </dsp:txXfrm>
    </dsp:sp>
    <dsp:sp modelId="{791020E0-B1B7-4C9C-96B9-FD56834B90EE}">
      <dsp:nvSpPr>
        <dsp:cNvPr id="0" name=""/>
        <dsp:cNvSpPr/>
      </dsp:nvSpPr>
      <dsp:spPr>
        <a:xfrm rot="5400000">
          <a:off x="-110765" y="2777401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2" y="2925089"/>
        <a:ext cx="516907" cy="221532"/>
      </dsp:txXfrm>
    </dsp:sp>
    <dsp:sp modelId="{858B763D-449A-47AB-A476-CA8AC3064CF0}">
      <dsp:nvSpPr>
        <dsp:cNvPr id="0" name=""/>
        <dsp:cNvSpPr/>
      </dsp:nvSpPr>
      <dsp:spPr>
        <a:xfrm rot="5400000">
          <a:off x="5541380" y="-2357837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майстра майстерні спеціальної техніки й обладнання (промисловості);</a:t>
          </a:r>
          <a:endParaRPr lang="uk-UA" sz="2400" b="0" kern="1200" dirty="0"/>
        </a:p>
      </dsp:txBody>
      <dsp:txXfrm rot="-5400000">
        <a:off x="516907" y="2690067"/>
        <a:ext cx="10505501" cy="433123"/>
      </dsp:txXfrm>
    </dsp:sp>
    <dsp:sp modelId="{2C74C667-7E65-4E2F-A1FF-EC573E162B59}">
      <dsp:nvSpPr>
        <dsp:cNvPr id="0" name=""/>
        <dsp:cNvSpPr/>
      </dsp:nvSpPr>
      <dsp:spPr>
        <a:xfrm rot="5400000">
          <a:off x="-110765" y="3442675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2" y="3590363"/>
        <a:ext cx="516907" cy="221532"/>
      </dsp:txXfrm>
    </dsp:sp>
    <dsp:sp modelId="{2ADAC5B8-32E7-41E5-BD2C-28CEC4E41C51}">
      <dsp:nvSpPr>
        <dsp:cNvPr id="0" name=""/>
        <dsp:cNvSpPr/>
      </dsp:nvSpPr>
      <dsp:spPr>
        <a:xfrm rot="5400000">
          <a:off x="5541380" y="-1692563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майстра із комплексної автоматизації та телемеханіки; </a:t>
          </a:r>
          <a:endParaRPr lang="uk-UA" sz="2400" b="0" kern="1200" dirty="0"/>
        </a:p>
      </dsp:txBody>
      <dsp:txXfrm rot="-5400000">
        <a:off x="516907" y="3355341"/>
        <a:ext cx="10505501" cy="433123"/>
      </dsp:txXfrm>
    </dsp:sp>
    <dsp:sp modelId="{2E20064B-6ED1-4139-B755-1BF4BB7B7978}">
      <dsp:nvSpPr>
        <dsp:cNvPr id="0" name=""/>
        <dsp:cNvSpPr/>
      </dsp:nvSpPr>
      <dsp:spPr>
        <a:xfrm rot="5400000">
          <a:off x="-110765" y="4107949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2" y="4255637"/>
        <a:ext cx="516907" cy="221532"/>
      </dsp:txXfrm>
    </dsp:sp>
    <dsp:sp modelId="{6BA718BB-BC80-43E2-9664-70DA84666E0C}">
      <dsp:nvSpPr>
        <dsp:cNvPr id="0" name=""/>
        <dsp:cNvSpPr/>
      </dsp:nvSpPr>
      <dsp:spPr>
        <a:xfrm rot="5400000">
          <a:off x="5541380" y="-1027289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інструктора виробничого навчання робітників масових професій;</a:t>
          </a:r>
          <a:endParaRPr lang="uk-UA" sz="2400" b="0" kern="1200" dirty="0"/>
        </a:p>
      </dsp:txBody>
      <dsp:txXfrm rot="-5400000">
        <a:off x="516907" y="4020615"/>
        <a:ext cx="10505501" cy="433123"/>
      </dsp:txXfrm>
    </dsp:sp>
    <dsp:sp modelId="{E33B5307-20F6-4C98-BC58-4C80B929ED49}">
      <dsp:nvSpPr>
        <dsp:cNvPr id="0" name=""/>
        <dsp:cNvSpPr/>
      </dsp:nvSpPr>
      <dsp:spPr>
        <a:xfrm rot="5400000">
          <a:off x="-110765" y="4773222"/>
          <a:ext cx="738439" cy="516907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kern="1200"/>
        </a:p>
      </dsp:txBody>
      <dsp:txXfrm rot="-5400000">
        <a:off x="2" y="4920910"/>
        <a:ext cx="516907" cy="221532"/>
      </dsp:txXfrm>
    </dsp:sp>
    <dsp:sp modelId="{9F701530-DBA6-4C27-A03A-EC55965F39BD}">
      <dsp:nvSpPr>
        <dsp:cNvPr id="0" name=""/>
        <dsp:cNvSpPr/>
      </dsp:nvSpPr>
      <dsp:spPr>
        <a:xfrm rot="5400000">
          <a:off x="5541380" y="-362016"/>
          <a:ext cx="479985" cy="105289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технолога-наставника. </a:t>
          </a:r>
          <a:endParaRPr lang="uk-UA" sz="2400" kern="1200" dirty="0"/>
        </a:p>
      </dsp:txBody>
      <dsp:txXfrm rot="-5400000">
        <a:off x="516907" y="4685888"/>
        <a:ext cx="10505501" cy="4331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B228-23E1-45EF-8AEF-DD23041C5713}">
      <dsp:nvSpPr>
        <dsp:cNvPr id="0" name=""/>
        <dsp:cNvSpPr/>
      </dsp:nvSpPr>
      <dsp:spPr>
        <a:xfrm rot="5400000">
          <a:off x="-130172" y="308230"/>
          <a:ext cx="867816" cy="60747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 dirty="0"/>
        </a:p>
      </dsp:txBody>
      <dsp:txXfrm rot="-5400000">
        <a:off x="1" y="481794"/>
        <a:ext cx="607471" cy="260345"/>
      </dsp:txXfrm>
    </dsp:sp>
    <dsp:sp modelId="{00A9C4CB-E0DA-456A-828A-60A7F67E5D5B}">
      <dsp:nvSpPr>
        <dsp:cNvPr id="0" name=""/>
        <dsp:cNvSpPr/>
      </dsp:nvSpPr>
      <dsp:spPr>
        <a:xfrm rot="5400000">
          <a:off x="3995229" y="-3387757"/>
          <a:ext cx="890621" cy="7666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викладача спеціальних дисциплін та майстра виробничого навчання професійного навчального закладу; технолога-наставника;</a:t>
          </a:r>
          <a:endParaRPr lang="uk-UA" sz="2400" b="0" kern="1200" dirty="0"/>
        </a:p>
      </dsp:txBody>
      <dsp:txXfrm rot="-5400000">
        <a:off x="607472" y="43477"/>
        <a:ext cx="7622660" cy="803667"/>
      </dsp:txXfrm>
    </dsp:sp>
    <dsp:sp modelId="{AA3A7FEE-A6B7-4536-A946-255F4869F192}">
      <dsp:nvSpPr>
        <dsp:cNvPr id="0" name=""/>
        <dsp:cNvSpPr/>
      </dsp:nvSpPr>
      <dsp:spPr>
        <a:xfrm rot="5400000">
          <a:off x="-130172" y="1095694"/>
          <a:ext cx="867816" cy="607471"/>
        </a:xfrm>
        <a:prstGeom prst="chevron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shade val="51000"/>
                <a:satMod val="130000"/>
              </a:schemeClr>
            </a:gs>
            <a:gs pos="80000">
              <a:schemeClr val="accent4">
                <a:hueOff val="-744128"/>
                <a:satOff val="4483"/>
                <a:lumOff val="359"/>
                <a:alphaOff val="0"/>
                <a:shade val="93000"/>
                <a:satMod val="13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1269258"/>
        <a:ext cx="607471" cy="260345"/>
      </dsp:txXfrm>
    </dsp:sp>
    <dsp:sp modelId="{42F1BB0C-1C2B-4A3B-B6BE-B6384B351B60}">
      <dsp:nvSpPr>
        <dsp:cNvPr id="0" name=""/>
        <dsp:cNvSpPr/>
      </dsp:nvSpPr>
      <dsp:spPr>
        <a:xfrm rot="5400000">
          <a:off x="4158499" y="-2585506"/>
          <a:ext cx="564080" cy="7666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методиста вищої категорії; асистента; методолога;</a:t>
          </a:r>
          <a:endParaRPr lang="uk-UA" sz="2400" b="0" kern="1200" dirty="0"/>
        </a:p>
      </dsp:txBody>
      <dsp:txXfrm rot="-5400000">
        <a:off x="607471" y="993058"/>
        <a:ext cx="7638601" cy="509008"/>
      </dsp:txXfrm>
    </dsp:sp>
    <dsp:sp modelId="{FC396302-CC18-4A39-9556-FC96A8E0C445}">
      <dsp:nvSpPr>
        <dsp:cNvPr id="0" name=""/>
        <dsp:cNvSpPr/>
      </dsp:nvSpPr>
      <dsp:spPr>
        <a:xfrm rot="5400000">
          <a:off x="-130172" y="1883159"/>
          <a:ext cx="867816" cy="607471"/>
        </a:xfrm>
        <a:prstGeom prst="chevr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 dirty="0"/>
        </a:p>
      </dsp:txBody>
      <dsp:txXfrm rot="-5400000">
        <a:off x="1" y="2056723"/>
        <a:ext cx="607471" cy="260345"/>
      </dsp:txXfrm>
    </dsp:sp>
    <dsp:sp modelId="{55D6D6C0-1C0E-4469-AD27-DD77F9A18F0E}">
      <dsp:nvSpPr>
        <dsp:cNvPr id="0" name=""/>
        <dsp:cNvSpPr/>
      </dsp:nvSpPr>
      <dsp:spPr>
        <a:xfrm rot="5400000">
          <a:off x="4158499" y="-1798041"/>
          <a:ext cx="564080" cy="7666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старшого лаборанта навчального процесу; </a:t>
          </a:r>
          <a:endParaRPr lang="uk-UA" sz="2400" b="0" kern="1200" dirty="0"/>
        </a:p>
      </dsp:txBody>
      <dsp:txXfrm rot="-5400000">
        <a:off x="607471" y="1780523"/>
        <a:ext cx="7638601" cy="509008"/>
      </dsp:txXfrm>
    </dsp:sp>
    <dsp:sp modelId="{BDEBDB3D-2411-4663-A10E-511B6C07E53A}">
      <dsp:nvSpPr>
        <dsp:cNvPr id="0" name=""/>
        <dsp:cNvSpPr/>
      </dsp:nvSpPr>
      <dsp:spPr>
        <a:xfrm rot="5400000">
          <a:off x="-130172" y="2670623"/>
          <a:ext cx="867816" cy="607471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2844187"/>
        <a:ext cx="607471" cy="260345"/>
      </dsp:txXfrm>
    </dsp:sp>
    <dsp:sp modelId="{21E60B6B-C9D4-49B8-9B27-3E8F728DA19B}">
      <dsp:nvSpPr>
        <dsp:cNvPr id="0" name=""/>
        <dsp:cNvSpPr/>
      </dsp:nvSpPr>
      <dsp:spPr>
        <a:xfrm rot="5400000">
          <a:off x="4158499" y="-1010576"/>
          <a:ext cx="564080" cy="7666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завідувача навчальної лабораторії;</a:t>
          </a:r>
          <a:endParaRPr lang="uk-UA" sz="2400" b="0" kern="1200" dirty="0"/>
        </a:p>
      </dsp:txBody>
      <dsp:txXfrm rot="-5400000">
        <a:off x="607471" y="2567988"/>
        <a:ext cx="7638601" cy="509008"/>
      </dsp:txXfrm>
    </dsp:sp>
    <dsp:sp modelId="{791020E0-B1B7-4C9C-96B9-FD56834B90EE}">
      <dsp:nvSpPr>
        <dsp:cNvPr id="0" name=""/>
        <dsp:cNvSpPr/>
      </dsp:nvSpPr>
      <dsp:spPr>
        <a:xfrm rot="5400000">
          <a:off x="-130172" y="3458088"/>
          <a:ext cx="867816" cy="607471"/>
        </a:xfrm>
        <a:prstGeom prst="chevr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3631652"/>
        <a:ext cx="607471" cy="260345"/>
      </dsp:txXfrm>
    </dsp:sp>
    <dsp:sp modelId="{858B763D-449A-47AB-A476-CA8AC3064CF0}">
      <dsp:nvSpPr>
        <dsp:cNvPr id="0" name=""/>
        <dsp:cNvSpPr/>
      </dsp:nvSpPr>
      <dsp:spPr>
        <a:xfrm rot="5400000">
          <a:off x="4158499" y="-223112"/>
          <a:ext cx="564080" cy="7666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/>
            <a:t>інструктора виробничого навчання робітників масових професій</a:t>
          </a:r>
          <a:endParaRPr lang="uk-UA" sz="2400" b="0" kern="1200" dirty="0"/>
        </a:p>
      </dsp:txBody>
      <dsp:txXfrm rot="-5400000">
        <a:off x="607471" y="3355452"/>
        <a:ext cx="7638601" cy="509008"/>
      </dsp:txXfrm>
    </dsp:sp>
    <dsp:sp modelId="{2C74C667-7E65-4E2F-A1FF-EC573E162B59}">
      <dsp:nvSpPr>
        <dsp:cNvPr id="0" name=""/>
        <dsp:cNvSpPr/>
      </dsp:nvSpPr>
      <dsp:spPr>
        <a:xfrm rot="5400000">
          <a:off x="-130172" y="4245553"/>
          <a:ext cx="867816" cy="607471"/>
        </a:xfrm>
        <a:prstGeom prst="chevron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shade val="51000"/>
                <a:satMod val="130000"/>
              </a:schemeClr>
            </a:gs>
            <a:gs pos="80000">
              <a:schemeClr val="accent4">
                <a:hueOff val="-3720641"/>
                <a:satOff val="22416"/>
                <a:lumOff val="1797"/>
                <a:alphaOff val="0"/>
                <a:shade val="93000"/>
                <a:satMod val="13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4419117"/>
        <a:ext cx="607471" cy="260345"/>
      </dsp:txXfrm>
    </dsp:sp>
    <dsp:sp modelId="{2ADAC5B8-32E7-41E5-BD2C-28CEC4E41C51}">
      <dsp:nvSpPr>
        <dsp:cNvPr id="0" name=""/>
        <dsp:cNvSpPr/>
      </dsp:nvSpPr>
      <dsp:spPr>
        <a:xfrm rot="5400000">
          <a:off x="4158499" y="564352"/>
          <a:ext cx="564080" cy="7666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smtClean="0"/>
            <a:t>завідувача навчальної лабораторії; </a:t>
          </a:r>
          <a:endParaRPr lang="uk-UA" sz="2400" b="0" kern="1200"/>
        </a:p>
      </dsp:txBody>
      <dsp:txXfrm rot="-5400000">
        <a:off x="607471" y="4142916"/>
        <a:ext cx="7638601" cy="509008"/>
      </dsp:txXfrm>
    </dsp:sp>
    <dsp:sp modelId="{2E20064B-6ED1-4139-B755-1BF4BB7B7978}">
      <dsp:nvSpPr>
        <dsp:cNvPr id="0" name=""/>
        <dsp:cNvSpPr/>
      </dsp:nvSpPr>
      <dsp:spPr>
        <a:xfrm rot="5400000">
          <a:off x="-130172" y="5033017"/>
          <a:ext cx="867816" cy="607471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400" b="0" kern="1200"/>
        </a:p>
      </dsp:txBody>
      <dsp:txXfrm rot="-5400000">
        <a:off x="1" y="5206581"/>
        <a:ext cx="607471" cy="260345"/>
      </dsp:txXfrm>
    </dsp:sp>
    <dsp:sp modelId="{6BA718BB-BC80-43E2-9664-70DA84666E0C}">
      <dsp:nvSpPr>
        <dsp:cNvPr id="0" name=""/>
        <dsp:cNvSpPr/>
      </dsp:nvSpPr>
      <dsp:spPr>
        <a:xfrm rot="5400000">
          <a:off x="4158499" y="1351816"/>
          <a:ext cx="564080" cy="76661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0" kern="1200" smtClean="0"/>
            <a:t>інструктора (майстра) виробничого навчання.</a:t>
          </a:r>
          <a:endParaRPr lang="uk-UA" sz="2400" b="0" kern="1200"/>
        </a:p>
      </dsp:txBody>
      <dsp:txXfrm rot="-5400000">
        <a:off x="607471" y="4930380"/>
        <a:ext cx="7638601" cy="509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8569-9C9A-4A58-A7A4-BEF590A2A236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C5434-F146-49B9-9B15-7A15BB39FE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12" Type="http://schemas.microsoft.com/office/2007/relationships/hdphoto" Target="../media/hdphoto3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pmp.knu.edu.ua/wp-content/uploads/2016/02/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034"/>
            <a:ext cx="4371082" cy="49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5858" y="1178753"/>
            <a:ext cx="7846142" cy="3356376"/>
          </a:xfrm>
        </p:spPr>
        <p:txBody>
          <a:bodyPr>
            <a:noAutofit/>
          </a:bodyPr>
          <a:lstStyle/>
          <a:p>
            <a:pPr algn="l"/>
            <a:r>
              <a:rPr lang="uk-UA" sz="4000" dirty="0" smtClean="0">
                <a:latin typeface="Arial" pitchFamily="34" charset="0"/>
                <a:cs typeface="Arial" pitchFamily="34" charset="0"/>
              </a:rPr>
              <a:t>Кафедра інженерної педагогіки та мовної підготовки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dirty="0" smtClean="0">
                <a:latin typeface="Arial" pitchFamily="34" charset="0"/>
                <a:cs typeface="Arial" pitchFamily="34" charset="0"/>
              </a:rPr>
            </a:br>
            <a:r>
              <a:rPr lang="uk-UA" sz="16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1600" dirty="0"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>
                <a:latin typeface="Arial" pitchFamily="34" charset="0"/>
                <a:cs typeface="Arial" pitchFamily="34" charset="0"/>
              </a:rPr>
            </a:b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1600" dirty="0" smtClean="0">
                <a:latin typeface="Arial" pitchFamily="34" charset="0"/>
                <a:cs typeface="Arial" pitchFamily="34" charset="0"/>
              </a:rPr>
            </a:br>
            <a:r>
              <a:rPr lang="uk-UA" sz="2400" dirty="0" smtClean="0">
                <a:latin typeface="Arial" pitchFamily="34" charset="0"/>
                <a:cs typeface="Arial" pitchFamily="34" charset="0"/>
              </a:rPr>
              <a:t>Спеціальності:</a:t>
            </a:r>
            <a:r>
              <a:rPr lang="uk-UA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latin typeface="Arial" pitchFamily="34" charset="0"/>
                <a:cs typeface="Arial" pitchFamily="34" charset="0"/>
              </a:rPr>
            </a:br>
            <a:r>
              <a:rPr lang="uk-UA" sz="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 Black" pitchFamily="34" charset="0"/>
                <a:cs typeface="Arial" pitchFamily="34" charset="0"/>
              </a:rPr>
              <a:t>015 – </a:t>
            </a:r>
            <a:r>
              <a:rPr lang="ru-RU" sz="2400" dirty="0" err="1">
                <a:latin typeface="Arial Black" pitchFamily="34" charset="0"/>
                <a:cs typeface="Arial" pitchFamily="34" charset="0"/>
              </a:rPr>
              <a:t>Професійна</a:t>
            </a:r>
            <a:r>
              <a:rPr lang="ru-RU" sz="2400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 Black" pitchFamily="34" charset="0"/>
                <a:cs typeface="Arial" pitchFamily="34" charset="0"/>
              </a:rPr>
              <a:t>освіта</a:t>
            </a:r>
            <a:r>
              <a:rPr lang="ru-RU" sz="2400" dirty="0">
                <a:latin typeface="Arial Black" pitchFamily="34" charset="0"/>
                <a:cs typeface="Arial" pitchFamily="34" charset="0"/>
              </a:rPr>
              <a:t> (</a:t>
            </a:r>
            <a:r>
              <a:rPr lang="ru-RU" sz="2400" i="1" dirty="0" err="1">
                <a:latin typeface="Arial Black" pitchFamily="34" charset="0"/>
                <a:cs typeface="Arial" pitchFamily="34" charset="0"/>
              </a:rPr>
              <a:t>спеціалізація</a:t>
            </a:r>
            <a:r>
              <a:rPr lang="ru-RU" sz="2400" dirty="0">
                <a:latin typeface="Arial Black" pitchFamily="34" charset="0"/>
                <a:cs typeface="Arial" pitchFamily="34" charset="0"/>
              </a:rPr>
              <a:t> – </a:t>
            </a:r>
            <a:r>
              <a:rPr lang="ru-RU" sz="2400" dirty="0" err="1" smtClean="0">
                <a:latin typeface="Arial Black" pitchFamily="34" charset="0"/>
                <a:cs typeface="Arial" pitchFamily="34" charset="0"/>
              </a:rPr>
              <a:t>комп’ю-терні</a:t>
            </a:r>
            <a:r>
              <a:rPr lang="ru-RU" sz="2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 Black" pitchFamily="34" charset="0"/>
                <a:cs typeface="Arial" pitchFamily="34" charset="0"/>
              </a:rPr>
              <a:t>технології</a:t>
            </a:r>
            <a:r>
              <a:rPr lang="ru-RU" sz="2400" dirty="0" smtClean="0">
                <a:latin typeface="Arial Black" pitchFamily="34" charset="0"/>
                <a:cs typeface="Arial" pitchFamily="34" charset="0"/>
              </a:rPr>
              <a:t>)</a:t>
            </a:r>
            <a:br>
              <a:rPr lang="ru-RU" sz="2400" dirty="0" smtClean="0">
                <a:latin typeface="Arial Black" pitchFamily="34" charset="0"/>
                <a:cs typeface="Arial" pitchFamily="34" charset="0"/>
              </a:rPr>
            </a:br>
            <a:r>
              <a:rPr lang="ru-RU" sz="900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 Black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 Black" pitchFamily="34" charset="0"/>
                <a:cs typeface="Arial" pitchFamily="34" charset="0"/>
              </a:rPr>
            </a:br>
            <a:r>
              <a:rPr lang="ru-RU" sz="2400" dirty="0">
                <a:latin typeface="Arial Black" pitchFamily="34" charset="0"/>
                <a:cs typeface="Arial" pitchFamily="34" charset="0"/>
              </a:rPr>
              <a:t>015 – </a:t>
            </a:r>
            <a:r>
              <a:rPr lang="ru-RU" sz="2400" dirty="0" err="1">
                <a:latin typeface="Arial Black" pitchFamily="34" charset="0"/>
                <a:cs typeface="Arial" pitchFamily="34" charset="0"/>
              </a:rPr>
              <a:t>Професійна</a:t>
            </a:r>
            <a:r>
              <a:rPr lang="ru-RU" sz="2400" dirty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  <a:cs typeface="Arial" pitchFamily="34" charset="0"/>
              </a:rPr>
              <a:t>освіта</a:t>
            </a:r>
            <a:r>
              <a:rPr lang="ru-RU" sz="2400" dirty="0" smtClean="0">
                <a:latin typeface="Arial Black" pitchFamily="34" charset="0"/>
                <a:cs typeface="Arial" pitchFamily="34" charset="0"/>
              </a:rPr>
              <a:t> (</a:t>
            </a:r>
            <a:r>
              <a:rPr lang="ru-RU" sz="2400" i="1" dirty="0" err="1" smtClean="0">
                <a:latin typeface="Arial Black" pitchFamily="34" charset="0"/>
                <a:cs typeface="Arial" pitchFamily="34" charset="0"/>
              </a:rPr>
              <a:t>спеціалізація</a:t>
            </a:r>
            <a:r>
              <a:rPr lang="ru-RU" sz="2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 Black" pitchFamily="34" charset="0"/>
                <a:cs typeface="Arial" pitchFamily="34" charset="0"/>
              </a:rPr>
              <a:t>– </a:t>
            </a:r>
            <a:r>
              <a:rPr lang="ru-RU" sz="2400" dirty="0" err="1" smtClean="0">
                <a:latin typeface="Arial Black" pitchFamily="34" charset="0"/>
                <a:cs typeface="Arial" pitchFamily="34" charset="0"/>
              </a:rPr>
              <a:t>електротехнології</a:t>
            </a:r>
            <a:r>
              <a:rPr lang="ru-RU" sz="2400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 Black" pitchFamily="34" charset="0"/>
                <a:cs typeface="Arial" pitchFamily="34" charset="0"/>
              </a:rPr>
              <a:t>та </a:t>
            </a:r>
            <a:r>
              <a:rPr lang="ru-RU" sz="2400" dirty="0" err="1">
                <a:latin typeface="Arial Black" pitchFamily="34" charset="0"/>
                <a:cs typeface="Arial" pitchFamily="34" charset="0"/>
              </a:rPr>
              <a:t>електромеханіка</a:t>
            </a:r>
            <a:r>
              <a:rPr lang="ru-RU" sz="2400" dirty="0" smtClean="0">
                <a:latin typeface="Arial Black" pitchFamily="34" charset="0"/>
                <a:cs typeface="Arial" pitchFamily="34" charset="0"/>
              </a:rPr>
              <a:t>)</a:t>
            </a:r>
            <a:endParaRPr lang="ru-RU" sz="24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8763" y="5588902"/>
            <a:ext cx="7620770" cy="1062621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Сайт ФІТ:				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fit.knu.edu.ua</a:t>
            </a:r>
            <a:endParaRPr lang="uk-UA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uk-UA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Сайт кафедри: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ipmp.knu.edu.ua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1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206477"/>
            <a:ext cx="12192000" cy="1106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 algn="l"/>
            <a:r>
              <a:rPr lang="uk-UA" sz="2800" b="1" dirty="0"/>
              <a:t>СУЧАСНЕ ОБЛАДНАННЯ</a:t>
            </a:r>
          </a:p>
        </p:txBody>
      </p:sp>
      <p:pic>
        <p:nvPicPr>
          <p:cNvPr id="6148" name="Picture 4" descr="Картинки по запросу phoenix cont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6" y="3906212"/>
            <a:ext cx="3371865" cy="215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0"/>
          <a:stretch/>
        </p:blipFill>
        <p:spPr>
          <a:xfrm>
            <a:off x="7281931" y="1572212"/>
            <a:ext cx="4580416" cy="5127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utoShape 6" descr="Картинки по запросу schneider electr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2" name="Picture 8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8" b="25677"/>
          <a:stretch/>
        </p:blipFill>
        <p:spPr bwMode="auto">
          <a:xfrm>
            <a:off x="3960658" y="1572213"/>
            <a:ext cx="2857500" cy="1135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Картинки по запросу cisc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"/>
          <a:stretch/>
        </p:blipFill>
        <p:spPr bwMode="auto">
          <a:xfrm>
            <a:off x="7770255" y="160338"/>
            <a:ext cx="3371865" cy="1091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9" y="3265221"/>
            <a:ext cx="2857500" cy="2796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ртинки по запросу phoenix contact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572213"/>
            <a:ext cx="3289666" cy="169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2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1106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 algn="l"/>
            <a:r>
              <a:rPr lang="uk-UA" sz="2800" b="1" dirty="0"/>
              <a:t>НАУКОВІ </a:t>
            </a:r>
            <a:r>
              <a:rPr lang="uk-UA" sz="2800" b="1" dirty="0" smtClean="0"/>
              <a:t>СЕМІНАРИ ТА КОНФЕРЕНЦІЇ</a:t>
            </a:r>
            <a:endParaRPr lang="uk-UA" sz="2800" b="1" dirty="0"/>
          </a:p>
        </p:txBody>
      </p:sp>
      <p:pic>
        <p:nvPicPr>
          <p:cNvPr id="8198" name="Picture 6" descr="http://ipmp.knu.edu.ua/wp-content/uploads/2016/02/7-1024x6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3"/>
          <a:stretch/>
        </p:blipFill>
        <p:spPr bwMode="auto">
          <a:xfrm>
            <a:off x="1016589" y="833843"/>
            <a:ext cx="5903538" cy="35239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pmp.knu.edu.ua/wp-content/uploads/2016/02/9-1024x68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" r="34736" b="30314"/>
          <a:stretch/>
        </p:blipFill>
        <p:spPr bwMode="auto">
          <a:xfrm>
            <a:off x="6829480" y="388307"/>
            <a:ext cx="5137959" cy="339443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pmp.knu.edu.ua/wp-content/uploads/2016/02/15-1024x68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6"/>
          <a:stretch/>
        </p:blipFill>
        <p:spPr bwMode="auto">
          <a:xfrm>
            <a:off x="659494" y="3202089"/>
            <a:ext cx="6625032" cy="32516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ipmp.knu.edu.ua/wp-content/uploads/2016/02/8-1024x6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96" y="3038169"/>
            <a:ext cx="4981240" cy="331758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348943" y="14747"/>
            <a:ext cx="12192000" cy="1106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 algn="l"/>
            <a:r>
              <a:rPr lang="uk-UA" sz="2800" b="1" dirty="0" smtClean="0"/>
              <a:t>ОЛІМПІАДИ ТА СЕРТИФІКАТИ </a:t>
            </a:r>
            <a:endParaRPr lang="uk-UA" sz="2800" b="1" dirty="0"/>
          </a:p>
        </p:txBody>
      </p:sp>
      <p:pic>
        <p:nvPicPr>
          <p:cNvPr id="9218" name="Picture 2" descr="http://ipmp.knu.edu.ua/wp-content/uploads/2017/09/21441992_153589828557852_1778153030_n-250x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901" y="1120876"/>
            <a:ext cx="3143099" cy="460149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2.wp.com/fit.knu.edu.ua/img/redactor/users/%D0%BD%D0%BE%D0%B2%D0%B0%D1%8F%20%D0%BF%D0%B0%D0%BF%D0%BA%D0%B0/VeCGCxGu5YQ.jpg?resize=249%2C4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480" y="248827"/>
            <a:ext cx="3640256" cy="647643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2.wp.com/fit.knu.edu.ua/img/redactor/users/%D0%BD%D0%BE%D0%B2%D0%B0%D1%8F%20%D0%BF%D0%B0%D0%BF%D0%BA%D0%B0/i_misce_volnyh_nataliya.jpg?resize=315%2C2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8"/>
          <a:stretch/>
        </p:blipFill>
        <p:spPr bwMode="auto">
          <a:xfrm>
            <a:off x="1902541" y="1120876"/>
            <a:ext cx="4203291" cy="327124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19811" r="18182"/>
          <a:stretch/>
        </p:blipFill>
        <p:spPr>
          <a:xfrm>
            <a:off x="117988" y="3302425"/>
            <a:ext cx="4906858" cy="342284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990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2" y="623361"/>
            <a:ext cx="9905998" cy="1478570"/>
          </a:xfrm>
        </p:spPr>
        <p:txBody>
          <a:bodyPr/>
          <a:lstStyle/>
          <a:p>
            <a:pPr algn="ctr"/>
            <a:r>
              <a:rPr lang="uk-UA" b="1" dirty="0" smtClean="0"/>
              <a:t>ЗАПРОШУЄМО НА НАВЧАННЯ!</a:t>
            </a:r>
            <a:endParaRPr lang="ru-RU" b="1" dirty="0"/>
          </a:p>
        </p:txBody>
      </p:sp>
      <p:pic>
        <p:nvPicPr>
          <p:cNvPr id="3" name="Picture 6" descr="http://ipmp.knu.edu.ua/wp-content/uploads/2016/02/ic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32" y="2327964"/>
            <a:ext cx="3554361" cy="398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401097"/>
          </a:xfrm>
        </p:spPr>
        <p:txBody>
          <a:bodyPr>
            <a:noAutofit/>
          </a:bodyPr>
          <a:lstStyle/>
          <a:p>
            <a:pPr marL="540000"/>
            <a:r>
              <a:rPr lang="uk-UA" sz="3200" b="1" dirty="0" smtClean="0"/>
              <a:t>ПРЕДМЕТИ ЗНО </a:t>
            </a:r>
            <a:endParaRPr lang="ru-RU" sz="32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63420751"/>
              </p:ext>
            </p:extLst>
          </p:nvPr>
        </p:nvGraphicFramePr>
        <p:xfrm>
          <a:off x="1250336" y="1479209"/>
          <a:ext cx="9766710" cy="2067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Картинки по запросу ЗНО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38"/>
          <a:stretch/>
        </p:blipFill>
        <p:spPr bwMode="auto">
          <a:xfrm>
            <a:off x="0" y="4454009"/>
            <a:ext cx="3525793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44" y="4454010"/>
            <a:ext cx="3723643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ЗНО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6"/>
          <a:stretch/>
        </p:blipFill>
        <p:spPr bwMode="auto">
          <a:xfrm>
            <a:off x="8656908" y="4454012"/>
            <a:ext cx="3535092" cy="24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0"/>
            <a:ext cx="11956025" cy="1430594"/>
          </a:xfrm>
        </p:spPr>
        <p:txBody>
          <a:bodyPr>
            <a:noAutofit/>
          </a:bodyPr>
          <a:lstStyle/>
          <a:p>
            <a:pPr marL="540000" algn="l"/>
            <a:r>
              <a:rPr lang="uk-UA" sz="2400" b="1" dirty="0" smtClean="0"/>
              <a:t>СТУДЕНТИ СПЕЦІАЛЬНОСТІ </a:t>
            </a:r>
            <a:r>
              <a:rPr lang="uk-UA" sz="2400" b="1" dirty="0" smtClean="0"/>
              <a:t>015  - </a:t>
            </a:r>
            <a:r>
              <a:rPr lang="uk-UA" sz="2400" b="1" dirty="0"/>
              <a:t> </a:t>
            </a:r>
            <a:r>
              <a:rPr lang="uk-UA" sz="2400" b="1" dirty="0" smtClean="0"/>
              <a:t>ПРОФЕСІЙНА </a:t>
            </a:r>
            <a:r>
              <a:rPr lang="uk-UA" sz="2400" b="1" dirty="0" smtClean="0"/>
              <a:t>ОСВІТА </a:t>
            </a:r>
            <a:r>
              <a:rPr lang="uk-UA" sz="2400" b="1" dirty="0" smtClean="0"/>
              <a:t>(СПЕЦІАЛІЗАЦІЯ  - КОМП’ЮТЕРНІ </a:t>
            </a:r>
            <a:r>
              <a:rPr lang="uk-UA" sz="2400" b="1" dirty="0" smtClean="0"/>
              <a:t>ТЕХНОЛОГІЇ) ОДЕРЖУЮТЬ ҐРУНТОВНУ ТЕОРЕТИЧНУ ТА ПРАКТИЧНУ ПІДГОТОВКУ В ГАЛУЗІ: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53494537"/>
              </p:ext>
            </p:extLst>
          </p:nvPr>
        </p:nvGraphicFramePr>
        <p:xfrm>
          <a:off x="884904" y="1268361"/>
          <a:ext cx="10843343" cy="558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8" descr="Картинки по запросу компьютер с прозрачнім фоно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02992" y="4545750"/>
            <a:ext cx="2875931" cy="231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766916" cy="6858000"/>
          </a:xfrm>
          <a:prstGeom prst="rect">
            <a:avLst/>
          </a:prstGeom>
          <a:solidFill>
            <a:schemeClr val="bg1"/>
          </a:solidFill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КОМП’Ю-ТЕРНІ ТЕХНОЛОГІЇ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8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4" y="0"/>
            <a:ext cx="11884025" cy="1460090"/>
          </a:xfrm>
        </p:spPr>
        <p:txBody>
          <a:bodyPr>
            <a:normAutofit/>
          </a:bodyPr>
          <a:lstStyle/>
          <a:p>
            <a:pPr marL="540000" algn="l"/>
            <a:r>
              <a:rPr lang="uk-UA" sz="2800" b="1" dirty="0" smtClean="0"/>
              <a:t>ЯК ФАХІВЦІ ГАЛУЗІ КЕРУВАННЯ ТЕХНІЧНИМИ ПРОЦЕСАМИ </a:t>
            </a:r>
            <a:br>
              <a:rPr lang="uk-UA" sz="2800" b="1" dirty="0" smtClean="0"/>
            </a:br>
            <a:r>
              <a:rPr lang="uk-UA" sz="2800" b="1" dirty="0" smtClean="0"/>
              <a:t>ЗМОЖУТЬ ОБІЙМАТИ ПОСАДИ:</a:t>
            </a:r>
            <a:endParaRPr lang="uk-UA" sz="2800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91871180"/>
              </p:ext>
            </p:extLst>
          </p:nvPr>
        </p:nvGraphicFramePr>
        <p:xfrm>
          <a:off x="1006063" y="1451762"/>
          <a:ext cx="7657691" cy="252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82" name="Picture 10" descr="Картинки по запросу комп'ютер с прозрачнім фоно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42" y="1210697"/>
            <a:ext cx="2402656" cy="240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и по запросу комп'ютер с прозрачнім фоно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442" y="3976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90" name="Picture 18" descr="Картинки по запросу комп'ютер с прозрачнім фоном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8" y="410880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Похожее изображение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28" y="4129446"/>
            <a:ext cx="2438399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Картинки по запросу комп'ютер с прозрачнім фоном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86" y="4108808"/>
            <a:ext cx="2499134" cy="249913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" y="0"/>
            <a:ext cx="766916" cy="6858000"/>
          </a:xfrm>
          <a:prstGeom prst="rect">
            <a:avLst/>
          </a:prstGeom>
          <a:solidFill>
            <a:schemeClr val="bg1"/>
          </a:solidFill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КОМП’Ю-ТЕРНІ ТЕХНОЛОГІЇ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8522381"/>
              </p:ext>
            </p:extLst>
          </p:nvPr>
        </p:nvGraphicFramePr>
        <p:xfrm>
          <a:off x="884904" y="1348323"/>
          <a:ext cx="7710029" cy="540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Картинки по запросу учитель без фо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1214" y="318011"/>
            <a:ext cx="436245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0" y="0"/>
            <a:ext cx="11926529" cy="1106129"/>
          </a:xfrm>
        </p:spPr>
        <p:txBody>
          <a:bodyPr>
            <a:normAutofit/>
          </a:bodyPr>
          <a:lstStyle/>
          <a:p>
            <a:pPr marL="540000" algn="l"/>
            <a:r>
              <a:rPr lang="uk-UA" sz="2800" b="1" dirty="0" smtClean="0"/>
              <a:t>ЯК ФАХІВЦІ ОСВІТНЬОЇ ГАЛУЗІ ЗМОЖУТЬ ОБІЙМАТИ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 ПОСАДИ:</a:t>
            </a:r>
            <a:endParaRPr lang="uk-UA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0"/>
            <a:ext cx="766916" cy="6858000"/>
          </a:xfrm>
          <a:prstGeom prst="rect">
            <a:avLst/>
          </a:prstGeom>
          <a:solidFill>
            <a:schemeClr val="bg1"/>
          </a:solidFill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КОМП’Ю-ТЕРНІ ТЕХНОЛОГІЇ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0"/>
            <a:ext cx="11956025" cy="1430594"/>
          </a:xfrm>
        </p:spPr>
        <p:txBody>
          <a:bodyPr>
            <a:noAutofit/>
          </a:bodyPr>
          <a:lstStyle/>
          <a:p>
            <a:pPr marL="714375" algn="l"/>
            <a:r>
              <a:rPr lang="uk-UA" sz="2400" b="1" dirty="0" smtClean="0"/>
              <a:t>СТУДЕНТИ СПЕЦІАЛЬНОСТІ </a:t>
            </a:r>
            <a:r>
              <a:rPr lang="uk-UA" sz="2400" b="1" dirty="0" smtClean="0"/>
              <a:t>015 - ПРОФЕСІЙНА </a:t>
            </a:r>
            <a:r>
              <a:rPr lang="uk-UA" sz="2400" b="1" dirty="0" smtClean="0"/>
              <a:t>ОСВІТА </a:t>
            </a:r>
            <a:r>
              <a:rPr lang="uk-UA" sz="2400" b="1" dirty="0" smtClean="0"/>
              <a:t>(СПЕЦІАЛІЗАЦІЯ -  ЕЛЕКТРОТЕХНОЛОГІЇ </a:t>
            </a:r>
            <a:r>
              <a:rPr lang="uk-UA" sz="2400" b="1" dirty="0" smtClean="0"/>
              <a:t>ТА ЕЛЕКТРОМЕХАНІКА) ОДЕРЖУЮТЬ ҐРУНТОВНУ ТЕОРЕТИЧНУ ТА ПРАКТИЧНУ ПІДГОТОВКУ В ГАЛУЗІ:</a:t>
            </a:r>
            <a:endParaRPr lang="ru-RU" sz="24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5883554"/>
              </p:ext>
            </p:extLst>
          </p:nvPr>
        </p:nvGraphicFramePr>
        <p:xfrm>
          <a:off x="1001019" y="1558647"/>
          <a:ext cx="10900696" cy="3158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766916" cy="6858000"/>
          </a:xfrm>
          <a:prstGeom prst="rect">
            <a:avLst/>
          </a:prstGeom>
          <a:solidFill>
            <a:schemeClr val="bg1"/>
          </a:solidFill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ЕЛЕКТРОТЕХНОЛОГІЇ ТА ЕЛЕКТРОМЕХАНІКА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Картинки по запросу електромеханіка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24"/>
          <a:stretch/>
        </p:blipFill>
        <p:spPr bwMode="auto">
          <a:xfrm>
            <a:off x="1252248" y="4928539"/>
            <a:ext cx="5766254" cy="19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електромеханіка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8" b="14084"/>
          <a:stretch/>
        </p:blipFill>
        <p:spPr bwMode="auto">
          <a:xfrm>
            <a:off x="7429500" y="4928539"/>
            <a:ext cx="4762500" cy="19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4" y="0"/>
            <a:ext cx="11884025" cy="1460090"/>
          </a:xfrm>
        </p:spPr>
        <p:txBody>
          <a:bodyPr>
            <a:normAutofit/>
          </a:bodyPr>
          <a:lstStyle/>
          <a:p>
            <a:pPr marL="540000" algn="l"/>
            <a:r>
              <a:rPr lang="uk-UA" sz="2800" b="1" dirty="0" smtClean="0"/>
              <a:t>ЯК ФАХІВЦІ ГАЛУЗІ КЕРУВАННЯ ТЕХНІЧНИМИ ПРОЦЕСАМИ </a:t>
            </a:r>
            <a:br>
              <a:rPr lang="uk-UA" sz="2800" b="1" dirty="0" smtClean="0"/>
            </a:br>
            <a:r>
              <a:rPr lang="uk-UA" sz="2800" b="1" dirty="0" smtClean="0"/>
              <a:t>ЗМОЖУТЬ ОБІЙМАТИ ПОСАДИ:</a:t>
            </a:r>
            <a:endParaRPr lang="uk-UA" sz="2800" b="1" dirty="0"/>
          </a:p>
        </p:txBody>
      </p:sp>
      <p:sp>
        <p:nvSpPr>
          <p:cNvPr id="8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" y="0"/>
            <a:ext cx="766916" cy="6858000"/>
          </a:xfrm>
          <a:prstGeom prst="rect">
            <a:avLst/>
          </a:prstGeom>
          <a:solidFill>
            <a:schemeClr val="bg1"/>
          </a:solidFill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ЕЛЕКТРОТЕХНОЛОГІЇ ТА ЕЛЕКТРОМЕХАНІКА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14185010"/>
              </p:ext>
            </p:extLst>
          </p:nvPr>
        </p:nvGraphicFramePr>
        <p:xfrm>
          <a:off x="884904" y="1348323"/>
          <a:ext cx="11045840" cy="540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7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42385031"/>
              </p:ext>
            </p:extLst>
          </p:nvPr>
        </p:nvGraphicFramePr>
        <p:xfrm>
          <a:off x="928448" y="1072550"/>
          <a:ext cx="8273609" cy="578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Картинки по запросу учитель без фо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1214" y="318011"/>
            <a:ext cx="436245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70" y="0"/>
            <a:ext cx="11926529" cy="1106129"/>
          </a:xfrm>
        </p:spPr>
        <p:txBody>
          <a:bodyPr>
            <a:normAutofit/>
          </a:bodyPr>
          <a:lstStyle/>
          <a:p>
            <a:pPr marL="539750" algn="l"/>
            <a:r>
              <a:rPr lang="uk-UA" sz="2800" b="1" dirty="0" smtClean="0"/>
              <a:t> ЯК ФАХІВЦІ ОСВІТНЬОЇ ГАЛУЗІ ЗМОЖУТЬ ОБІЙМАТИ</a:t>
            </a:r>
            <a:r>
              <a:rPr lang="uk-UA" sz="2800" b="1" dirty="0"/>
              <a:t/>
            </a:r>
            <a:br>
              <a:rPr lang="uk-UA" sz="2800" b="1" dirty="0"/>
            </a:br>
            <a:r>
              <a:rPr lang="uk-UA" sz="2800" b="1" dirty="0" smtClean="0"/>
              <a:t> ПОСАДИ:</a:t>
            </a:r>
            <a:endParaRPr lang="uk-UA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766916" cy="6858000"/>
          </a:xfrm>
          <a:prstGeom prst="rect">
            <a:avLst/>
          </a:prstGeom>
          <a:solidFill>
            <a:schemeClr val="bg1"/>
          </a:solidFill>
        </p:spPr>
        <p:txBody>
          <a:bodyPr vert="vert270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4000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ЕЛЕКТРОТЕХНОЛОГІЇ ТА ЕЛЕКТРОМЕХАНІКА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2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735534"/>
              </p:ext>
            </p:extLst>
          </p:nvPr>
        </p:nvGraphicFramePr>
        <p:xfrm>
          <a:off x="604684" y="589935"/>
          <a:ext cx="10658401" cy="6120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544156"/>
              </p:ext>
            </p:extLst>
          </p:nvPr>
        </p:nvGraphicFramePr>
        <p:xfrm>
          <a:off x="6071419" y="663677"/>
          <a:ext cx="6120581" cy="6194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7987"/>
            <a:ext cx="12192000" cy="810927"/>
          </a:xfrm>
        </p:spPr>
        <p:txBody>
          <a:bodyPr>
            <a:normAutofit/>
          </a:bodyPr>
          <a:lstStyle/>
          <a:p>
            <a:pPr marL="540000"/>
            <a:r>
              <a:rPr lang="uk-UA" sz="2800" b="1" dirty="0" smtClean="0"/>
              <a:t>ДИСЦИПЛІНИ СПЕЦІАЛЬНОСТІ </a:t>
            </a:r>
            <a:r>
              <a:rPr lang="uk-UA" sz="2800" b="1" dirty="0" smtClean="0"/>
              <a:t>015 - ПРОФЕСІЙНА </a:t>
            </a:r>
            <a:r>
              <a:rPr lang="uk-UA" sz="2800" b="1" dirty="0" smtClean="0"/>
              <a:t>ОСВІТА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026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583</TotalTime>
  <Words>381</Words>
  <Application>Microsoft Office PowerPoint</Application>
  <PresentationFormat>Широкоэкранный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Тема1</vt:lpstr>
      <vt:lpstr>Кафедра інженерної педагогіки та мовної підготовки      Спеціальності:    015 – Професійна освіта (спеціалізація – комп’ю-терні технології)     015 – Професійна освіта (спеціалізація – електротехнології та електромеханіка)</vt:lpstr>
      <vt:lpstr>ПРЕДМЕТИ ЗНО </vt:lpstr>
      <vt:lpstr>СТУДЕНТИ СПЕЦІАЛЬНОСТІ 015  -  ПРОФЕСІЙНА ОСВІТА (СПЕЦІАЛІЗАЦІЯ  - КОМП’ЮТЕРНІ ТЕХНОЛОГІЇ) ОДЕРЖУЮТЬ ҐРУНТОВНУ ТЕОРЕТИЧНУ ТА ПРАКТИЧНУ ПІДГОТОВКУ В ГАЛУЗІ:</vt:lpstr>
      <vt:lpstr>ЯК ФАХІВЦІ ГАЛУЗІ КЕРУВАННЯ ТЕХНІЧНИМИ ПРОЦЕСАМИ  ЗМОЖУТЬ ОБІЙМАТИ ПОСАДИ:</vt:lpstr>
      <vt:lpstr>ЯК ФАХІВЦІ ОСВІТНЬОЇ ГАЛУЗІ ЗМОЖУТЬ ОБІЙМАТИ  ПОСАДИ:</vt:lpstr>
      <vt:lpstr>СТУДЕНТИ СПЕЦІАЛЬНОСТІ 015 - ПРОФЕСІЙНА ОСВІТА (СПЕЦІАЛІЗАЦІЯ -  ЕЛЕКТРОТЕХНОЛОГІЇ ТА ЕЛЕКТРОМЕХАНІКА) ОДЕРЖУЮТЬ ҐРУНТОВНУ ТЕОРЕТИЧНУ ТА ПРАКТИЧНУ ПІДГОТОВКУ В ГАЛУЗІ:</vt:lpstr>
      <vt:lpstr>ЯК ФАХІВЦІ ГАЛУЗІ КЕРУВАННЯ ТЕХНІЧНИМИ ПРОЦЕСАМИ  ЗМОЖУТЬ ОБІЙМАТИ ПОСАДИ:</vt:lpstr>
      <vt:lpstr> ЯК ФАХІВЦІ ОСВІТНЬОЇ ГАЛУЗІ ЗМОЖУТЬ ОБІЙМАТИ  ПОСАДИ:</vt:lpstr>
      <vt:lpstr>ДИСЦИПЛІНИ СПЕЦІАЛЬНОСТІ 015 - ПРОФЕСІЙНА ОСВІТА</vt:lpstr>
      <vt:lpstr>Презентация PowerPoint</vt:lpstr>
      <vt:lpstr>Презентация PowerPoint</vt:lpstr>
      <vt:lpstr>Презентация PowerPoint</vt:lpstr>
      <vt:lpstr>ЗАПРОШУЄМО НА НАВЧАННЯ!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комп’ютерних систем та мереж спеціальність 123 - Комп’ютерна інженерія</dc:title>
  <dc:creator>Root</dc:creator>
  <cp:lastModifiedBy>User</cp:lastModifiedBy>
  <cp:revision>45</cp:revision>
  <dcterms:created xsi:type="dcterms:W3CDTF">2017-10-12T07:58:02Z</dcterms:created>
  <dcterms:modified xsi:type="dcterms:W3CDTF">2017-11-06T12:02:56Z</dcterms:modified>
</cp:coreProperties>
</file>