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7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1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5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83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0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5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2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8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4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6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1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7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8569-9C9A-4A58-A7A4-BEF590A2A23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2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562" y="1417320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Кафедра комп’ютерних систем та мереж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sz="2700" dirty="0" smtClean="0"/>
              <a:t>спеціальність 123 - Комп’ютерна інженерія</a:t>
            </a:r>
            <a:endParaRPr lang="ru-RU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302" y="4411980"/>
            <a:ext cx="8791575" cy="2080260"/>
          </a:xfrm>
        </p:spPr>
        <p:txBody>
          <a:bodyPr/>
          <a:lstStyle/>
          <a:p>
            <a:r>
              <a:rPr lang="uk-UA" sz="2400" dirty="0" smtClean="0"/>
              <a:t>Сайт ФІТ:					</a:t>
            </a:r>
            <a:r>
              <a:rPr lang="en-US" sz="2400" dirty="0" smtClean="0"/>
              <a:t>fit.knu.edu.ua</a:t>
            </a:r>
            <a:endParaRPr lang="uk-UA" sz="2400" dirty="0" smtClean="0"/>
          </a:p>
          <a:p>
            <a:r>
              <a:rPr lang="uk-UA" sz="2400" dirty="0" smtClean="0"/>
              <a:t>Сайт кафедри:</a:t>
            </a:r>
            <a:r>
              <a:rPr lang="en-US" sz="2400" dirty="0" smtClean="0"/>
              <a:t>				ksm.knu.edu.ua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32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526" y="2570148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Ми чекаємо на </a:t>
            </a:r>
            <a:r>
              <a:rPr lang="uk-UA" dirty="0" smtClean="0"/>
              <a:t>вас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5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Студенти спеціальності комп’ютерна інженерія одержують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55" y="1805940"/>
            <a:ext cx="10167923" cy="4526280"/>
          </a:xfrm>
        </p:spPr>
        <p:txBody>
          <a:bodyPr/>
          <a:lstStyle/>
          <a:p>
            <a:pPr algn="just"/>
            <a:r>
              <a:rPr lang="ru-RU" sz="2000" dirty="0" err="1"/>
              <a:t>ґрунтовну</a:t>
            </a:r>
            <a:r>
              <a:rPr lang="ru-RU" sz="2000" dirty="0"/>
              <a:t> </a:t>
            </a:r>
            <a:r>
              <a:rPr lang="ru-RU" sz="2000" dirty="0" err="1"/>
              <a:t>теоретичну</a:t>
            </a:r>
            <a:r>
              <a:rPr lang="ru-RU" sz="2000" dirty="0"/>
              <a:t> та </a:t>
            </a:r>
            <a:r>
              <a:rPr lang="ru-RU" sz="2000" dirty="0" err="1"/>
              <a:t>практичну</a:t>
            </a:r>
            <a:r>
              <a:rPr lang="ru-RU" sz="2000" dirty="0"/>
              <a:t> </a:t>
            </a:r>
            <a:r>
              <a:rPr lang="ru-RU" sz="2000" dirty="0" err="1"/>
              <a:t>підготовку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 smtClean="0"/>
              <a:t>архітектури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комп’ютерів</a:t>
            </a:r>
            <a:r>
              <a:rPr lang="ru-RU" sz="2000" dirty="0"/>
              <a:t>, </a:t>
            </a:r>
            <a:r>
              <a:rPr lang="ru-RU" sz="2000" dirty="0" err="1"/>
              <a:t>паралельних</a:t>
            </a:r>
            <a:r>
              <a:rPr lang="ru-RU" sz="2000" dirty="0"/>
              <a:t> та </a:t>
            </a:r>
            <a:r>
              <a:rPr lang="ru-RU" sz="2000" dirty="0" err="1"/>
              <a:t>розподілених</a:t>
            </a:r>
            <a:r>
              <a:rPr lang="ru-RU" sz="2000" dirty="0"/>
              <a:t> </a:t>
            </a:r>
            <a:r>
              <a:rPr lang="ru-RU" sz="2000" dirty="0" err="1"/>
              <a:t>комп’ютерних</a:t>
            </a:r>
            <a:r>
              <a:rPr lang="ru-RU" sz="2000" dirty="0"/>
              <a:t> систем та мереж</a:t>
            </a:r>
            <a:r>
              <a:rPr lang="ru-RU" dirty="0" smtClean="0"/>
              <a:t>;</a:t>
            </a:r>
          </a:p>
          <a:p>
            <a:pPr algn="just"/>
            <a:r>
              <a:rPr lang="ru-RU" sz="2000" dirty="0" err="1"/>
              <a:t>компетенції</a:t>
            </a:r>
            <a:r>
              <a:rPr lang="ru-RU" sz="2000" dirty="0"/>
              <a:t> з </a:t>
            </a:r>
            <a:r>
              <a:rPr lang="ru-RU" sz="2000" dirty="0" err="1"/>
              <a:t>розробки</a:t>
            </a:r>
            <a:r>
              <a:rPr lang="ru-RU" sz="2000" dirty="0"/>
              <a:t> системного та прикладного </a:t>
            </a:r>
            <a:r>
              <a:rPr lang="ru-RU" sz="2000" dirty="0" err="1" smtClean="0"/>
              <a:t>програмного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застосуванням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мов</a:t>
            </a:r>
            <a:r>
              <a:rPr lang="ru-RU" sz="2000" dirty="0"/>
              <a:t> </a:t>
            </a:r>
            <a:r>
              <a:rPr lang="ru-RU" sz="2000" dirty="0" err="1" smtClean="0"/>
              <a:t>програмування</a:t>
            </a:r>
            <a:r>
              <a:rPr lang="en-US" sz="2000" dirty="0" smtClean="0"/>
              <a:t>;</a:t>
            </a:r>
          </a:p>
          <a:p>
            <a:pPr algn="just"/>
            <a:r>
              <a:rPr lang="ru-RU" sz="2000" dirty="0" err="1"/>
              <a:t>знання</a:t>
            </a:r>
            <a:r>
              <a:rPr lang="ru-RU" sz="2000" dirty="0"/>
              <a:t> та </a:t>
            </a:r>
            <a:r>
              <a:rPr lang="ru-RU" sz="2000" dirty="0" err="1"/>
              <a:t>навички</a:t>
            </a:r>
            <a:r>
              <a:rPr lang="ru-RU" sz="2000" dirty="0"/>
              <a:t> у </a:t>
            </a:r>
            <a:r>
              <a:rPr lang="ru-RU" sz="2000" dirty="0" err="1"/>
              <a:t>діагностуванні</a:t>
            </a:r>
            <a:r>
              <a:rPr lang="ru-RU" sz="2000" dirty="0"/>
              <a:t> </a:t>
            </a:r>
            <a:r>
              <a:rPr lang="ru-RU" sz="2000" dirty="0" err="1"/>
              <a:t>технічного</a:t>
            </a:r>
            <a:r>
              <a:rPr lang="ru-RU" sz="2000" dirty="0"/>
              <a:t> стану </a:t>
            </a:r>
            <a:r>
              <a:rPr lang="ru-RU" sz="2000" dirty="0" err="1"/>
              <a:t>комп’ютерної</a:t>
            </a:r>
            <a:r>
              <a:rPr lang="ru-RU" sz="2000" dirty="0"/>
              <a:t> </a:t>
            </a:r>
            <a:r>
              <a:rPr lang="ru-RU" sz="2000" dirty="0" err="1" smtClean="0"/>
              <a:t>техніки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мереж </a:t>
            </a:r>
            <a:r>
              <a:rPr lang="ru-RU" sz="2000" dirty="0"/>
              <a:t>та систем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algn="just"/>
            <a:r>
              <a:rPr lang="ru-RU" sz="2000" dirty="0" err="1"/>
              <a:t>поглиблені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системного </a:t>
            </a:r>
            <a:r>
              <a:rPr lang="ru-RU" sz="2000" dirty="0" err="1"/>
              <a:t>адміністрування</a:t>
            </a:r>
            <a:r>
              <a:rPr lang="ru-RU" sz="2000" dirty="0"/>
              <a:t> </a:t>
            </a:r>
            <a:r>
              <a:rPr lang="en-US" sz="2000" dirty="0" smtClean="0"/>
              <a:t>WindowsServer, UNIX </a:t>
            </a:r>
            <a:r>
              <a:rPr lang="en-US" sz="2000" dirty="0"/>
              <a:t>(FreeBSD, Linux), Web-</a:t>
            </a:r>
            <a:r>
              <a:rPr lang="ru-RU" sz="2000" dirty="0" err="1"/>
              <a:t>серверів</a:t>
            </a:r>
            <a:r>
              <a:rPr lang="ru-RU" sz="2000" dirty="0"/>
              <a:t>, </a:t>
            </a:r>
            <a:r>
              <a:rPr lang="ru-RU" sz="2000" dirty="0" err="1"/>
              <a:t>хмарних</a:t>
            </a:r>
            <a:r>
              <a:rPr lang="ru-RU" sz="2000" dirty="0"/>
              <a:t> </a:t>
            </a:r>
            <a:r>
              <a:rPr lang="ru-RU" sz="2000" dirty="0" err="1"/>
              <a:t>середовищ</a:t>
            </a:r>
            <a:r>
              <a:rPr lang="ru-RU" sz="2000" dirty="0"/>
              <a:t> та баз </a:t>
            </a:r>
            <a:r>
              <a:rPr lang="ru-RU" sz="2000" dirty="0" err="1"/>
              <a:t>даних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algn="just"/>
            <a:r>
              <a:rPr lang="ru-RU" sz="2000" dirty="0" err="1"/>
              <a:t>якісну</a:t>
            </a:r>
            <a:r>
              <a:rPr lang="ru-RU" sz="2000" dirty="0"/>
              <a:t> </a:t>
            </a:r>
            <a:r>
              <a:rPr lang="ru-RU" sz="2000" dirty="0" err="1"/>
              <a:t>теоретичну</a:t>
            </a:r>
            <a:r>
              <a:rPr lang="ru-RU" sz="2000" dirty="0"/>
              <a:t> та </a:t>
            </a:r>
            <a:r>
              <a:rPr lang="ru-RU" sz="2000" dirty="0" err="1"/>
              <a:t>практичну</a:t>
            </a:r>
            <a:r>
              <a:rPr lang="ru-RU" sz="2000" dirty="0"/>
              <a:t> </a:t>
            </a:r>
            <a:r>
              <a:rPr lang="ru-RU" sz="2000" dirty="0" err="1"/>
              <a:t>підготовку</a:t>
            </a:r>
            <a:r>
              <a:rPr lang="ru-RU" sz="2000" dirty="0"/>
              <a:t> у </a:t>
            </a:r>
            <a:r>
              <a:rPr lang="ru-RU" sz="2000" dirty="0" err="1"/>
              <a:t>побудові</a:t>
            </a:r>
            <a:r>
              <a:rPr lang="ru-RU" sz="2000" dirty="0"/>
              <a:t>, </a:t>
            </a:r>
            <a:r>
              <a:rPr lang="ru-RU" sz="2000" dirty="0" err="1"/>
              <a:t>налагоджені</a:t>
            </a:r>
            <a:r>
              <a:rPr lang="ru-RU" sz="2000" dirty="0"/>
              <a:t> </a:t>
            </a:r>
            <a:r>
              <a:rPr lang="ru-RU" sz="2000" dirty="0" smtClean="0"/>
              <a:t>та</a:t>
            </a:r>
            <a:r>
              <a:rPr lang="en-US" sz="2000" dirty="0" smtClean="0"/>
              <a:t> </a:t>
            </a:r>
            <a:r>
              <a:rPr lang="ru-RU" sz="2000" dirty="0" err="1" smtClean="0"/>
              <a:t>експлуатації</a:t>
            </a:r>
            <a:r>
              <a:rPr lang="ru-RU" sz="2000" dirty="0" smtClean="0"/>
              <a:t> </a:t>
            </a:r>
            <a:r>
              <a:rPr lang="ru-RU" sz="2000" dirty="0" err="1"/>
              <a:t>комп’ютерних</a:t>
            </a:r>
            <a:r>
              <a:rPr lang="ru-RU" sz="2000" dirty="0"/>
              <a:t> мереж (</a:t>
            </a:r>
            <a:r>
              <a:rPr lang="en-US" sz="2000" dirty="0"/>
              <a:t>Routing and Switching), </a:t>
            </a:r>
            <a:r>
              <a:rPr lang="en-US" sz="2000" dirty="0" smtClean="0"/>
              <a:t>PLC-Net.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6" y="1773977"/>
            <a:ext cx="1102818" cy="869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8" y="2642998"/>
            <a:ext cx="1062717" cy="923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1" y="3498193"/>
            <a:ext cx="1256490" cy="1001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7" y="4526493"/>
            <a:ext cx="1068467" cy="781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" y="5444989"/>
            <a:ext cx="1603327" cy="12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4870"/>
            <a:ext cx="9905998" cy="1478570"/>
          </a:xfrm>
        </p:spPr>
        <p:txBody>
          <a:bodyPr/>
          <a:lstStyle/>
          <a:p>
            <a:pPr algn="ctr"/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займати</a:t>
            </a:r>
            <a:r>
              <a:rPr lang="ru-RU" dirty="0"/>
              <a:t> посади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33" y="2362593"/>
            <a:ext cx="6228379" cy="2794498"/>
          </a:xfrm>
        </p:spPr>
        <p:txBody>
          <a:bodyPr/>
          <a:lstStyle/>
          <a:p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адміністратор</a:t>
            </a:r>
            <a:r>
              <a:rPr lang="ru-RU" dirty="0"/>
              <a:t>;</a:t>
            </a:r>
          </a:p>
          <a:p>
            <a:r>
              <a:rPr lang="ru-RU" dirty="0" err="1" smtClean="0"/>
              <a:t>Інженер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комп’ютерних</a:t>
            </a:r>
            <a:r>
              <a:rPr lang="ru-RU" dirty="0"/>
              <a:t> систем;</a:t>
            </a:r>
          </a:p>
          <a:p>
            <a:r>
              <a:rPr lang="ru-RU" dirty="0" err="1" smtClean="0"/>
              <a:t>Інженер-програміст</a:t>
            </a:r>
            <a:r>
              <a:rPr lang="ru-RU" dirty="0"/>
              <a:t>;</a:t>
            </a:r>
          </a:p>
          <a:p>
            <a:r>
              <a:rPr lang="ru-RU" dirty="0" err="1" smtClean="0"/>
              <a:t>Інженер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комп’ютерів</a:t>
            </a:r>
            <a:r>
              <a:rPr lang="ru-RU" dirty="0"/>
              <a:t>;</a:t>
            </a:r>
          </a:p>
          <a:p>
            <a:r>
              <a:rPr lang="ru-RU" dirty="0" err="1" smtClean="0"/>
              <a:t>Інженер-системотехнік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5" y="1845741"/>
            <a:ext cx="3280925" cy="2050578"/>
          </a:xfrm>
          <a:prstGeom prst="rect">
            <a:avLst/>
          </a:prstGeom>
          <a:effectLst>
            <a:glow rad="1905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4" y="4451464"/>
            <a:ext cx="3280925" cy="1684208"/>
          </a:xfrm>
          <a:prstGeom prst="rect">
            <a:avLst/>
          </a:prstGeom>
          <a:effectLst>
            <a:glow rad="1905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276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Сучасне Лабораторне устаткування</a:t>
            </a:r>
            <a:endParaRPr lang="ru-RU" dirty="0"/>
          </a:p>
        </p:txBody>
      </p:sp>
      <p:pic>
        <p:nvPicPr>
          <p:cNvPr id="1032" name="Picture 8" descr="http://ksm.knu.edu.ua/wp-content/uploads/2017/09/DSC_3339-768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3" y="1716447"/>
            <a:ext cx="5597819" cy="4358483"/>
          </a:xfrm>
          <a:prstGeom prst="rect">
            <a:avLst/>
          </a:prstGeom>
          <a:noFill/>
          <a:effectLst>
            <a:glow rad="190500">
              <a:schemeClr val="tx2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16" y="4362653"/>
            <a:ext cx="3965161" cy="1712277"/>
          </a:xfrm>
          <a:prstGeom prst="rect">
            <a:avLst/>
          </a:prstGeom>
          <a:effectLst>
            <a:glow rad="1905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16" y="1716447"/>
            <a:ext cx="3965161" cy="2546062"/>
          </a:xfrm>
          <a:prstGeom prst="rect">
            <a:avLst/>
          </a:prstGeom>
          <a:effectLst>
            <a:glow rad="190500">
              <a:schemeClr val="bg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42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Практичні Семінари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97088"/>
            <a:ext cx="3221494" cy="2133717"/>
          </a:xfrm>
          <a:prstGeom prst="rect">
            <a:avLst/>
          </a:prstGeom>
          <a:effectLst>
            <a:glow rad="190500">
              <a:schemeClr val="tx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2097088"/>
            <a:ext cx="6325286" cy="4189475"/>
          </a:xfrm>
          <a:prstGeom prst="rect">
            <a:avLst/>
          </a:prstGeom>
          <a:effectLst>
            <a:glow rad="190500">
              <a:schemeClr val="tx2">
                <a:lumMod val="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4230805"/>
            <a:ext cx="3221494" cy="2133717"/>
          </a:xfrm>
          <a:prstGeom prst="rect">
            <a:avLst/>
          </a:prstGeom>
          <a:effectLst>
            <a:glow rad="190500">
              <a:schemeClr val="tx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5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4870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Наукові конференції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4" y="2083439"/>
            <a:ext cx="4994226" cy="3309111"/>
          </a:xfrm>
          <a:prstGeom prst="rect">
            <a:avLst/>
          </a:prstGeom>
          <a:effectLst>
            <a:glow rad="190500">
              <a:schemeClr val="tx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33" y="2083439"/>
            <a:ext cx="4994225" cy="3309111"/>
          </a:xfrm>
          <a:prstGeom prst="rect">
            <a:avLst/>
          </a:prstGeom>
          <a:effectLst>
            <a:glow rad="190500">
              <a:schemeClr val="tx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255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4870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Міжнародні проекти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083439"/>
            <a:ext cx="4715481" cy="3143654"/>
          </a:xfrm>
          <a:prstGeom prst="rect">
            <a:avLst/>
          </a:prstGeom>
          <a:effectLst>
            <a:glow rad="1905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7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29" y="2083439"/>
            <a:ext cx="4715481" cy="3143654"/>
          </a:xfrm>
          <a:prstGeom prst="rect">
            <a:avLst/>
          </a:prstGeom>
          <a:effectLst>
            <a:glow rad="1905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62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4870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Олімпіади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083440"/>
            <a:ext cx="4958718" cy="3307426"/>
          </a:xfrm>
          <a:prstGeom prst="rect">
            <a:avLst/>
          </a:prstGeom>
          <a:effectLst>
            <a:glow rad="190500">
              <a:schemeClr val="bg2">
                <a:lumMod val="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2083440"/>
            <a:ext cx="4958717" cy="3307426"/>
          </a:xfrm>
          <a:prstGeom prst="rect">
            <a:avLst/>
          </a:prstGeom>
          <a:effectLst>
            <a:glow rad="190500">
              <a:schemeClr val="tx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90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4870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сертифікати</a:t>
            </a:r>
            <a:endParaRPr lang="ru-RU" dirty="0"/>
          </a:p>
        </p:txBody>
      </p:sp>
      <p:pic>
        <p:nvPicPr>
          <p:cNvPr id="1026" name="Picture 2" descr="Картинки по запросу CCNA Routing and Switching сертифик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59" y="1759884"/>
            <a:ext cx="3825151" cy="2882374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IT Essentials сертифик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6" y="1759884"/>
            <a:ext cx="3817714" cy="2882374"/>
          </a:xfrm>
          <a:prstGeom prst="rect">
            <a:avLst/>
          </a:prstGeom>
          <a:noFill/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труктуровані кабельні системи Panduit сертифика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04" y="3398750"/>
            <a:ext cx="3890891" cy="2855700"/>
          </a:xfrm>
          <a:prstGeom prst="rect">
            <a:avLst/>
          </a:prstGeom>
          <a:noFill/>
          <a:effectLst>
            <a:glow rad="139700">
              <a:schemeClr val="bg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372</TotalTime>
  <Words>138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Кафедра комп’ютерних систем та мереж спеціальність 123 - Комп’ютерна інженерія</vt:lpstr>
      <vt:lpstr>Студенти спеціальності комп’ютерна інженерія одержують</vt:lpstr>
      <vt:lpstr>Можуть займати посади :</vt:lpstr>
      <vt:lpstr>Сучасне Лабораторне устаткування</vt:lpstr>
      <vt:lpstr>Практичні Семінари</vt:lpstr>
      <vt:lpstr>Наукові конференції</vt:lpstr>
      <vt:lpstr>Міжнародні проекти</vt:lpstr>
      <vt:lpstr>Олімпіади</vt:lpstr>
      <vt:lpstr>сертифікати</vt:lpstr>
      <vt:lpstr>Ми чекаємо на вас!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комп’ютерних систем та мереж спеціальність 123 - Комп’ютерна інженерія</dc:title>
  <dc:creator>Root</dc:creator>
  <cp:lastModifiedBy>Root</cp:lastModifiedBy>
  <cp:revision>18</cp:revision>
  <dcterms:created xsi:type="dcterms:W3CDTF">2017-10-12T07:58:02Z</dcterms:created>
  <dcterms:modified xsi:type="dcterms:W3CDTF">2017-10-23T07:02:28Z</dcterms:modified>
</cp:coreProperties>
</file>